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4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5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6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7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93" r:id="rId1"/>
    <p:sldMasterId id="2147484011" r:id="rId2"/>
    <p:sldMasterId id="2147484019" r:id="rId3"/>
    <p:sldMasterId id="2147484027" r:id="rId4"/>
    <p:sldMasterId id="2147484035" r:id="rId5"/>
    <p:sldMasterId id="2147484042" r:id="rId6"/>
    <p:sldMasterId id="2147484049" r:id="rId7"/>
    <p:sldMasterId id="2147484057" r:id="rId8"/>
  </p:sldMasterIdLst>
  <p:notesMasterIdLst>
    <p:notesMasterId r:id="rId21"/>
  </p:notesMasterIdLst>
  <p:handoutMasterIdLst>
    <p:handoutMasterId r:id="rId22"/>
  </p:handoutMasterIdLst>
  <p:sldIdLst>
    <p:sldId id="654" r:id="rId9"/>
    <p:sldId id="667" r:id="rId10"/>
    <p:sldId id="665" r:id="rId11"/>
    <p:sldId id="664" r:id="rId12"/>
    <p:sldId id="666" r:id="rId13"/>
    <p:sldId id="655" r:id="rId14"/>
    <p:sldId id="656" r:id="rId15"/>
    <p:sldId id="662" r:id="rId16"/>
    <p:sldId id="668" r:id="rId17"/>
    <p:sldId id="659" r:id="rId18"/>
    <p:sldId id="657" r:id="rId19"/>
    <p:sldId id="663" r:id="rId20"/>
  </p:sldIdLst>
  <p:sldSz cx="9144000" cy="5143500" type="screen16x9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000" kern="1200" baseline="-25000">
        <a:solidFill>
          <a:schemeClr val="bg1"/>
        </a:solidFill>
        <a:latin typeface="Arial" pitchFamily="34" charset="0"/>
        <a:ea typeface="MS PGothic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000" kern="1200" baseline="-25000">
        <a:solidFill>
          <a:schemeClr val="bg1"/>
        </a:solidFill>
        <a:latin typeface="Arial" pitchFamily="34" charset="0"/>
        <a:ea typeface="MS PGothic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000" kern="1200" baseline="-25000">
        <a:solidFill>
          <a:schemeClr val="bg1"/>
        </a:solidFill>
        <a:latin typeface="Arial" pitchFamily="34" charset="0"/>
        <a:ea typeface="MS PGothic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000" kern="1200" baseline="-25000">
        <a:solidFill>
          <a:schemeClr val="bg1"/>
        </a:solidFill>
        <a:latin typeface="Arial" pitchFamily="34" charset="0"/>
        <a:ea typeface="MS PGothic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000" kern="1200" baseline="-25000">
        <a:solidFill>
          <a:schemeClr val="bg1"/>
        </a:solidFill>
        <a:latin typeface="Arial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1000" kern="1200" baseline="-25000">
        <a:solidFill>
          <a:schemeClr val="bg1"/>
        </a:solidFill>
        <a:latin typeface="Arial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1000" kern="1200" baseline="-25000">
        <a:solidFill>
          <a:schemeClr val="bg1"/>
        </a:solidFill>
        <a:latin typeface="Arial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1000" kern="1200" baseline="-25000">
        <a:solidFill>
          <a:schemeClr val="bg1"/>
        </a:solidFill>
        <a:latin typeface="Arial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1000" kern="1200" baseline="-25000">
        <a:solidFill>
          <a:schemeClr val="bg1"/>
        </a:solidFill>
        <a:latin typeface="Arial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3053" userDrawn="1">
          <p15:clr>
            <a:srgbClr val="A4A3A4"/>
          </p15:clr>
        </p15:guide>
        <p15:guide id="9" pos="5422" userDrawn="1">
          <p15:clr>
            <a:srgbClr val="A4A3A4"/>
          </p15:clr>
        </p15:guide>
        <p15:guide id="10" pos="3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64">
          <p15:clr>
            <a:srgbClr val="A4A3A4"/>
          </p15:clr>
        </p15:guide>
        <p15:guide id="2" pos="509">
          <p15:clr>
            <a:srgbClr val="A4A3A4"/>
          </p15:clr>
        </p15:guide>
        <p15:guide id="3" orient="horz" pos="2912">
          <p15:clr>
            <a:srgbClr val="A4A3A4"/>
          </p15:clr>
        </p15:guide>
        <p15:guide id="4" pos="52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ehjoo, Nima" initials="MN" lastIdx="1" clrIdx="0">
    <p:extLst>
      <p:ext uri="{19B8F6BF-5375-455C-9EA6-DF929625EA0E}">
        <p15:presenceInfo xmlns:p15="http://schemas.microsoft.com/office/powerpoint/2012/main" userId="S::nima.mehjoo@1832.ca::ed0a7d4d-3e02-46d2-a327-a242f441499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695"/>
    <a:srgbClr val="000000"/>
    <a:srgbClr val="77B800"/>
    <a:srgbClr val="333333"/>
    <a:srgbClr val="F7F7F7"/>
    <a:srgbClr val="4D4D4F"/>
    <a:srgbClr val="8DC63F"/>
    <a:srgbClr val="00B6DE"/>
    <a:srgbClr val="B2B2B2"/>
    <a:srgbClr val="6C6F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188" autoAdjust="0"/>
    <p:restoredTop sz="50000" autoAdjust="0"/>
  </p:normalViewPr>
  <p:slideViewPr>
    <p:cSldViewPr snapToGrid="0" showGuides="1">
      <p:cViewPr varScale="1">
        <p:scale>
          <a:sx n="171" d="100"/>
          <a:sy n="171" d="100"/>
        </p:scale>
        <p:origin x="168" y="232"/>
      </p:cViewPr>
      <p:guideLst>
        <p:guide orient="horz" pos="3053"/>
        <p:guide pos="5422"/>
        <p:guide pos="3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>
        <p:scale>
          <a:sx n="75" d="100"/>
          <a:sy n="75" d="100"/>
        </p:scale>
        <p:origin x="4744" y="832"/>
      </p:cViewPr>
      <p:guideLst>
        <p:guide orient="horz" pos="2864"/>
        <p:guide pos="509"/>
        <p:guide orient="horz" pos="2912"/>
        <p:guide pos="52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commentAuthors" Target="commentAuthor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5" tIns="45717" rIns="91435" bIns="45717" numCol="1" anchor="t" anchorCtr="0" compatLnSpc="1">
            <a:prstTxWarp prst="textNoShape">
              <a:avLst/>
            </a:prstTxWarp>
          </a:bodyPr>
          <a:lstStyle>
            <a:lvl1pPr algn="l" defTabSz="913980">
              <a:defRPr sz="1200" baseline="0">
                <a:solidFill>
                  <a:schemeClr val="tx1"/>
                </a:solidFill>
                <a:latin typeface="Arial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800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938" y="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5" tIns="45717" rIns="91435" bIns="45717" numCol="1" anchor="t" anchorCtr="0" compatLnSpc="1">
            <a:prstTxWarp prst="textNoShape">
              <a:avLst/>
            </a:prstTxWarp>
          </a:bodyPr>
          <a:lstStyle>
            <a:lvl1pPr algn="r" defTabSz="913980">
              <a:defRPr sz="1200" baseline="0">
                <a:solidFill>
                  <a:schemeClr val="tx1"/>
                </a:solidFill>
                <a:latin typeface="Arial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800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967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5" tIns="45717" rIns="91435" bIns="45717" numCol="1" anchor="b" anchorCtr="0" compatLnSpc="1">
            <a:prstTxWarp prst="textNoShape">
              <a:avLst/>
            </a:prstTxWarp>
          </a:bodyPr>
          <a:lstStyle>
            <a:lvl1pPr algn="l" defTabSz="913980">
              <a:defRPr sz="1200" baseline="0">
                <a:solidFill>
                  <a:schemeClr val="tx1"/>
                </a:solidFill>
                <a:latin typeface="Arial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800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938" y="8829967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5" tIns="45717" rIns="91435" bIns="45717" numCol="1" anchor="b" anchorCtr="0" compatLnSpc="1">
            <a:prstTxWarp prst="textNoShape">
              <a:avLst/>
            </a:prstTxWarp>
          </a:bodyPr>
          <a:lstStyle>
            <a:lvl1pPr algn="r" defTabSz="913980">
              <a:defRPr sz="1200" baseline="0">
                <a:solidFill>
                  <a:schemeClr val="tx1"/>
                </a:solidFill>
                <a:latin typeface="Arial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fld id="{9053A4A3-2964-4B60-A31B-22011529F6A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8610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7840" cy="4632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08" tIns="46503" rIns="93008" bIns="46503" numCol="1" anchor="t" anchorCtr="0" compatLnSpc="1">
            <a:prstTxWarp prst="textNoShape">
              <a:avLst/>
            </a:prstTxWarp>
          </a:bodyPr>
          <a:lstStyle>
            <a:lvl1pPr algn="l" defTabSz="930156">
              <a:defRPr sz="1200" baseline="0">
                <a:solidFill>
                  <a:schemeClr val="tx1"/>
                </a:solidFill>
                <a:latin typeface="Arial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938" y="0"/>
            <a:ext cx="3037840" cy="4632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08" tIns="46503" rIns="93008" bIns="46503" numCol="1" anchor="t" anchorCtr="0" compatLnSpc="1">
            <a:prstTxWarp prst="textNoShape">
              <a:avLst/>
            </a:prstTxWarp>
          </a:bodyPr>
          <a:lstStyle>
            <a:lvl1pPr algn="r" defTabSz="930156">
              <a:defRPr sz="1200" baseline="0">
                <a:solidFill>
                  <a:schemeClr val="tx1"/>
                </a:solidFill>
                <a:latin typeface="Arial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93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07988" y="698500"/>
            <a:ext cx="6196012" cy="34845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040" y="4414177"/>
            <a:ext cx="5608320" cy="4183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08" tIns="46503" rIns="93008" bIns="4650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1580"/>
            <a:ext cx="3037840" cy="4632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08" tIns="46503" rIns="93008" bIns="46503" numCol="1" anchor="b" anchorCtr="0" compatLnSpc="1">
            <a:prstTxWarp prst="textNoShape">
              <a:avLst/>
            </a:prstTxWarp>
          </a:bodyPr>
          <a:lstStyle>
            <a:lvl1pPr algn="l" defTabSz="930156">
              <a:defRPr sz="1200" baseline="0">
                <a:solidFill>
                  <a:schemeClr val="tx1"/>
                </a:solidFill>
                <a:latin typeface="Arial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938" y="8831580"/>
            <a:ext cx="3037840" cy="4632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08" tIns="46503" rIns="93008" bIns="46503" numCol="1" anchor="b" anchorCtr="0" compatLnSpc="1">
            <a:prstTxWarp prst="textNoShape">
              <a:avLst/>
            </a:prstTxWarp>
          </a:bodyPr>
          <a:lstStyle>
            <a:lvl1pPr algn="r" defTabSz="930156">
              <a:defRPr sz="1200" baseline="0">
                <a:solidFill>
                  <a:schemeClr val="tx1"/>
                </a:solidFill>
                <a:latin typeface="Arial" charset="0"/>
                <a:ea typeface="MS PGothic" pitchFamily="34" charset="-128"/>
                <a:cs typeface="+mn-cs"/>
              </a:defRPr>
            </a:lvl1pPr>
          </a:lstStyle>
          <a:p>
            <a:pPr>
              <a:defRPr/>
            </a:pPr>
            <a:fld id="{570567FE-45AC-4961-A142-8305DD4F6E9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34288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228600" indent="-227013" algn="l" rtl="0" eaLnBrk="0" fontAlgn="base" hangingPunct="0">
      <a:spcBef>
        <a:spcPct val="30000"/>
      </a:spcBef>
      <a:spcAft>
        <a:spcPct val="0"/>
      </a:spcAft>
      <a:buChar char="•"/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469900" indent="-239713" algn="l" rtl="0" eaLnBrk="0" fontAlgn="base" hangingPunct="0">
      <a:spcBef>
        <a:spcPct val="30000"/>
      </a:spcBef>
      <a:spcAft>
        <a:spcPct val="0"/>
      </a:spcAft>
      <a:buChar char="•"/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698500" indent="-227013" algn="l" rtl="0" eaLnBrk="0" fontAlgn="base" hangingPunct="0">
      <a:spcBef>
        <a:spcPct val="30000"/>
      </a:spcBef>
      <a:spcAft>
        <a:spcPct val="0"/>
      </a:spcAft>
      <a:buChar char="•"/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889000" indent="-188913" algn="l" rtl="0" eaLnBrk="0" fontAlgn="base" hangingPunct="0">
      <a:spcBef>
        <a:spcPct val="30000"/>
      </a:spcBef>
      <a:spcAft>
        <a:spcPct val="0"/>
      </a:spcAft>
      <a:buChar char="•"/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969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2242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7150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1279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026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814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6903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709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6811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080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4536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0567FE-45AC-4961-A142-8305DD4F6E96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213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4.png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.png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2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png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2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2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png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2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4.png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2.png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7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2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png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2.png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8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723" y="1543198"/>
            <a:ext cx="7370984" cy="1831398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F7F9A7-5EEC-594A-8325-17DB16982A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A92F50-CACF-EE40-A40F-9EA5DC8B79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276FCF-3016-3B4E-BA5B-4DE781116B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504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0AC2C5-A383-2344-8816-9CD6AEC5DB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AAB5E2-7831-9C45-93A1-CEADFCEBEC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7" name="Rectangle 6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7528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6F7625-0928-AA4B-A09A-BA382C72D4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812" b="50000"/>
          <a:stretch/>
        </p:blipFill>
        <p:spPr>
          <a:xfrm>
            <a:off x="0" y="0"/>
            <a:ext cx="2120348" cy="2571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85" y="538093"/>
            <a:ext cx="7230780" cy="40673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5E4230-6E13-CC40-89DF-E030177FFB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869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Alternate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24" y="96165"/>
            <a:ext cx="8289925" cy="48691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64108"/>
            <a:ext cx="8293607" cy="3771900"/>
          </a:xfrm>
        </p:spPr>
        <p:txBody>
          <a:bodyPr/>
          <a:lstStyle>
            <a:lvl1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2pPr>
            <a:lvl3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 bwMode="auto">
          <a:xfrm>
            <a:off x="0" y="630303"/>
            <a:ext cx="9144000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0643" y="4738845"/>
            <a:ext cx="1446485" cy="289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ooter Placeholder 1"/>
          <p:cNvSpPr txBox="1">
            <a:spLocks/>
          </p:cNvSpPr>
          <p:nvPr userDrawn="1"/>
        </p:nvSpPr>
        <p:spPr>
          <a:xfrm>
            <a:off x="547687" y="4671180"/>
            <a:ext cx="2895045" cy="27384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 baseline="0">
                <a:solidFill>
                  <a:srgbClr val="333333"/>
                </a:solidFill>
                <a:latin typeface="Arial" pitchFamily="34" charset="0"/>
                <a:ea typeface="MS PGothic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5pPr>
            <a:lvl6pPr marL="22860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6pPr>
            <a:lvl7pPr marL="27432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7pPr>
            <a:lvl8pPr marL="32004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8pPr>
            <a:lvl9pPr marL="36576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9pPr>
          </a:lstStyle>
          <a:p>
            <a:r>
              <a:rPr lang="en-US" dirty="0"/>
              <a:t>ADVISOR USE ONLY</a:t>
            </a:r>
          </a:p>
        </p:txBody>
      </p:sp>
    </p:spTree>
    <p:extLst>
      <p:ext uri="{BB962C8B-B14F-4D97-AF65-F5344CB8AC3E}">
        <p14:creationId xmlns:p14="http://schemas.microsoft.com/office/powerpoint/2010/main" val="4053947346"/>
      </p:ext>
    </p:extLst>
  </p:cSld>
  <p:clrMapOvr>
    <a:masterClrMapping/>
  </p:clrMapOvr>
  <p:transition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723" y="1543198"/>
            <a:ext cx="7370984" cy="1831398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F7F9A7-5EEC-594A-8325-17DB16982A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6979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2187F0-FAB3-AB48-B25E-7967E612ED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5" r="78191" b="47800"/>
          <a:stretch/>
        </p:blipFill>
        <p:spPr>
          <a:xfrm>
            <a:off x="0" y="0"/>
            <a:ext cx="1011535" cy="13132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6" y="375519"/>
            <a:ext cx="8051800" cy="6441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646116" y="1082750"/>
            <a:ext cx="8051800" cy="3438657"/>
          </a:xfrm>
        </p:spPr>
        <p:txBody>
          <a:bodyPr/>
          <a:lstStyle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D14CD-B5F8-BC41-9DC0-812C152007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B354FF-696B-BB4C-8316-58C6EAA698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11" name="Rectangle 10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448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46100" y="857250"/>
            <a:ext cx="8051800" cy="3655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F7CCFA-701F-764F-858D-6E929438E6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246318" y="4470746"/>
            <a:ext cx="1621984" cy="468109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3989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A92F50-CACF-EE40-A40F-9EA5DC8B79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276FCF-3016-3B4E-BA5B-4DE781116B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62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0AC2C5-A383-2344-8816-9CD6AEC5DB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AAB5E2-7831-9C45-93A1-CEADFCEBEC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7" name="Rectangle 6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186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6F7625-0928-AA4B-A09A-BA382C72D4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812" b="50000"/>
          <a:stretch/>
        </p:blipFill>
        <p:spPr>
          <a:xfrm>
            <a:off x="0" y="0"/>
            <a:ext cx="2120348" cy="2571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85" y="538093"/>
            <a:ext cx="7230780" cy="40673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5E4230-6E13-CC40-89DF-E030177FFB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500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2187F0-FAB3-AB48-B25E-7967E612ED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5" r="78191" b="47800"/>
          <a:stretch/>
        </p:blipFill>
        <p:spPr>
          <a:xfrm>
            <a:off x="0" y="0"/>
            <a:ext cx="1011535" cy="13132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6" y="375519"/>
            <a:ext cx="8051800" cy="6441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646116" y="1082750"/>
            <a:ext cx="8051800" cy="3438657"/>
          </a:xfrm>
        </p:spPr>
        <p:txBody>
          <a:bodyPr/>
          <a:lstStyle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D14CD-B5F8-BC41-9DC0-812C152007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sp>
        <p:nvSpPr>
          <p:cNvPr id="11" name="Rectangle 10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2349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723" y="1543198"/>
            <a:ext cx="7370984" cy="1831398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F7F9A7-5EEC-594A-8325-17DB16982A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302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2187F0-FAB3-AB48-B25E-7967E612ED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5" r="78191" b="47800"/>
          <a:stretch/>
        </p:blipFill>
        <p:spPr>
          <a:xfrm>
            <a:off x="0" y="0"/>
            <a:ext cx="1011535" cy="13132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6" y="375519"/>
            <a:ext cx="8051800" cy="6441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646116" y="1082750"/>
            <a:ext cx="8051800" cy="3438657"/>
          </a:xfrm>
        </p:spPr>
        <p:txBody>
          <a:bodyPr/>
          <a:lstStyle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D14CD-B5F8-BC41-9DC0-812C152007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B354FF-696B-BB4C-8316-58C6EAA698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11" name="Rectangle 10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5024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46100" y="857250"/>
            <a:ext cx="8051800" cy="3655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F7CCFA-701F-764F-858D-6E929438E6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246318" y="4470746"/>
            <a:ext cx="1621984" cy="468109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338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A92F50-CACF-EE40-A40F-9EA5DC8B79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276FCF-3016-3B4E-BA5B-4DE781116B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822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0AC2C5-A383-2344-8816-9CD6AEC5DB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AAB5E2-7831-9C45-93A1-CEADFCEBEC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7" name="Rectangle 6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3857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6F7625-0928-AA4B-A09A-BA382C72D4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812" b="50000"/>
          <a:stretch/>
        </p:blipFill>
        <p:spPr>
          <a:xfrm>
            <a:off x="0" y="0"/>
            <a:ext cx="2120348" cy="2571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85" y="538093"/>
            <a:ext cx="7230780" cy="40673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5E4230-6E13-CC40-89DF-E030177FFB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288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Alternate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24" y="96165"/>
            <a:ext cx="8289925" cy="48691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64108"/>
            <a:ext cx="8293607" cy="3771900"/>
          </a:xfrm>
        </p:spPr>
        <p:txBody>
          <a:bodyPr/>
          <a:lstStyle>
            <a:lvl1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2pPr>
            <a:lvl3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 bwMode="auto">
          <a:xfrm>
            <a:off x="0" y="630303"/>
            <a:ext cx="9144000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0643" y="4738845"/>
            <a:ext cx="1446485" cy="289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Footer Placeholder 1"/>
          <p:cNvSpPr txBox="1">
            <a:spLocks/>
          </p:cNvSpPr>
          <p:nvPr userDrawn="1"/>
        </p:nvSpPr>
        <p:spPr>
          <a:xfrm>
            <a:off x="547687" y="4671180"/>
            <a:ext cx="2895045" cy="27384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 baseline="0">
                <a:solidFill>
                  <a:srgbClr val="333333"/>
                </a:solidFill>
                <a:latin typeface="Arial" pitchFamily="34" charset="0"/>
                <a:ea typeface="MS PGothic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5pPr>
            <a:lvl6pPr marL="22860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6pPr>
            <a:lvl7pPr marL="27432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7pPr>
            <a:lvl8pPr marL="32004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8pPr>
            <a:lvl9pPr marL="36576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9pPr>
          </a:lstStyle>
          <a:p>
            <a:r>
              <a:rPr lang="en-US" dirty="0"/>
              <a:t>ADVISOR USE ONLY</a:t>
            </a:r>
          </a:p>
        </p:txBody>
      </p:sp>
    </p:spTree>
    <p:extLst>
      <p:ext uri="{BB962C8B-B14F-4D97-AF65-F5344CB8AC3E}">
        <p14:creationId xmlns:p14="http://schemas.microsoft.com/office/powerpoint/2010/main" val="2789518716"/>
      </p:ext>
    </p:extLst>
  </p:cSld>
  <p:clrMapOvr>
    <a:masterClrMapping/>
  </p:clrMapOvr>
  <p:transition>
    <p:wipe dir="r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723" y="1543198"/>
            <a:ext cx="7370984" cy="1831398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812"/>
            <a:ext cx="1621984" cy="4681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F7F9A7-5EEC-594A-8325-17DB16982A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872" y="3120575"/>
            <a:ext cx="542259" cy="20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955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2187F0-FAB3-AB48-B25E-7967E612ED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5" r="78191" b="47800"/>
          <a:stretch/>
        </p:blipFill>
        <p:spPr>
          <a:xfrm>
            <a:off x="28" y="0"/>
            <a:ext cx="1011535" cy="13132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6" y="375585"/>
            <a:ext cx="8051800" cy="6441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646116" y="1082816"/>
            <a:ext cx="8051800" cy="3438657"/>
          </a:xfrm>
        </p:spPr>
        <p:txBody>
          <a:bodyPr/>
          <a:lstStyle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D14CD-B5F8-BC41-9DC0-812C152007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872" y="3120575"/>
            <a:ext cx="542259" cy="2022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B354FF-696B-BB4C-8316-58C6EAA698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812"/>
            <a:ext cx="1621984" cy="468109"/>
          </a:xfrm>
          <a:prstGeom prst="rect">
            <a:avLst/>
          </a:prstGeom>
        </p:spPr>
      </p:pic>
      <p:sp>
        <p:nvSpPr>
          <p:cNvPr id="10" name="Rectangle 9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5785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46100" y="857250"/>
            <a:ext cx="8051800" cy="3655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F7CCFA-701F-764F-858D-6E929438E6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246318" y="4470812"/>
            <a:ext cx="1621984" cy="468109"/>
          </a:xfrm>
          <a:prstGeom prst="rect">
            <a:avLst/>
          </a:prstGeom>
        </p:spPr>
      </p:pic>
      <p:sp>
        <p:nvSpPr>
          <p:cNvPr id="5" name="Rectangle 4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612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46100" y="857250"/>
            <a:ext cx="8051800" cy="3655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F7CCFA-701F-764F-858D-6E929438E6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246318" y="4470746"/>
            <a:ext cx="1621984" cy="468109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0807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A92F50-CACF-EE40-A40F-9EA5DC8B79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872" y="3120575"/>
            <a:ext cx="542259" cy="2022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276FCF-3016-3B4E-BA5B-4DE781116B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812"/>
            <a:ext cx="1621984" cy="468109"/>
          </a:xfrm>
          <a:prstGeom prst="rect">
            <a:avLst/>
          </a:prstGeom>
        </p:spPr>
      </p:pic>
      <p:sp>
        <p:nvSpPr>
          <p:cNvPr id="5" name="Rectangle 4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1251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0AC2C5-A383-2344-8816-9CD6AEC5DB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872" y="3120575"/>
            <a:ext cx="542259" cy="2022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AAB5E2-7831-9C45-93A1-CEADFCEBEC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812"/>
            <a:ext cx="1621984" cy="468109"/>
          </a:xfrm>
          <a:prstGeom prst="rect">
            <a:avLst/>
          </a:prstGeom>
        </p:spPr>
      </p:pic>
      <p:sp>
        <p:nvSpPr>
          <p:cNvPr id="4" name="Rectangle 3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rgbClr val="6C6F70"/>
                </a:solidFill>
              </a:rPr>
              <a:pPr/>
              <a:t>‹#›</a:t>
            </a:fld>
            <a:endParaRPr lang="en-US" sz="751" baseline="0" dirty="0">
              <a:solidFill>
                <a:srgbClr val="6C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2682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6F7625-0928-AA4B-A09A-BA382C72D4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812" b="50000"/>
          <a:stretch/>
        </p:blipFill>
        <p:spPr>
          <a:xfrm>
            <a:off x="0" y="0"/>
            <a:ext cx="2120348" cy="2571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85" y="538093"/>
            <a:ext cx="7230780" cy="40673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5E4230-6E13-CC40-89DF-E030177FFB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872" y="3120575"/>
            <a:ext cx="542259" cy="20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000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723" y="1543198"/>
            <a:ext cx="7370984" cy="1831398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F7F9A7-5EEC-594A-8325-17DB16982A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1109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2187F0-FAB3-AB48-B25E-7967E612ED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5" r="78191" b="47800"/>
          <a:stretch/>
        </p:blipFill>
        <p:spPr>
          <a:xfrm>
            <a:off x="0" y="0"/>
            <a:ext cx="1011535" cy="13132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6" y="375519"/>
            <a:ext cx="8051800" cy="6441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646116" y="1082750"/>
            <a:ext cx="8051800" cy="3438657"/>
          </a:xfrm>
        </p:spPr>
        <p:txBody>
          <a:bodyPr/>
          <a:lstStyle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D14CD-B5F8-BC41-9DC0-812C152007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B354FF-696B-BB4C-8316-58C6EAA698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11" name="Rectangle 10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888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46100" y="857250"/>
            <a:ext cx="8051800" cy="3655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F7CCFA-701F-764F-858D-6E929438E6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246318" y="4470746"/>
            <a:ext cx="1621984" cy="468109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614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A92F50-CACF-EE40-A40F-9EA5DC8B79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276FCF-3016-3B4E-BA5B-4DE781116B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440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0AC2C5-A383-2344-8816-9CD6AEC5DB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AAB5E2-7831-9C45-93A1-CEADFCEBEC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7" name="Rectangle 6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1764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6F7625-0928-AA4B-A09A-BA382C72D4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812" b="50000"/>
          <a:stretch/>
        </p:blipFill>
        <p:spPr>
          <a:xfrm>
            <a:off x="0" y="0"/>
            <a:ext cx="2120348" cy="2571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85" y="538093"/>
            <a:ext cx="7230780" cy="40673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5E4230-6E13-CC40-89DF-E030177FFB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509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723" y="1543198"/>
            <a:ext cx="7370984" cy="1831398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7"/>
            <a:ext cx="1621984" cy="4681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F7F9A7-5EEC-594A-8325-17DB16982A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2" y="3120510"/>
            <a:ext cx="542259" cy="2022990"/>
          </a:xfrm>
          <a:prstGeom prst="rect">
            <a:avLst/>
          </a:prstGeom>
        </p:spPr>
      </p:pic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6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68264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A92F50-CACF-EE40-A40F-9EA5DC8B79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276FCF-3016-3B4E-BA5B-4DE781116B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2321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2187F0-FAB3-AB48-B25E-7967E612ED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5" r="78191" b="47800"/>
          <a:stretch/>
        </p:blipFill>
        <p:spPr>
          <a:xfrm>
            <a:off x="2" y="0"/>
            <a:ext cx="1011535" cy="13132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6" y="375520"/>
            <a:ext cx="8051800" cy="6441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646116" y="1082751"/>
            <a:ext cx="8051800" cy="3438657"/>
          </a:xfrm>
        </p:spPr>
        <p:txBody>
          <a:bodyPr/>
          <a:lstStyle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D14CD-B5F8-BC41-9DC0-812C152007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2" y="3120510"/>
            <a:ext cx="542259" cy="2022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B354FF-696B-BB4C-8316-58C6EAA698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7"/>
            <a:ext cx="1621984" cy="468109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6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80657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46100" y="857250"/>
            <a:ext cx="8051800" cy="3655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F7CCFA-701F-764F-858D-6E929438E6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246318" y="4470747"/>
            <a:ext cx="1621984" cy="468109"/>
          </a:xfrm>
          <a:prstGeom prst="rect">
            <a:avLst/>
          </a:prstGeom>
        </p:spPr>
      </p:pic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6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9261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A92F50-CACF-EE40-A40F-9EA5DC8B79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2" y="3120510"/>
            <a:ext cx="542259" cy="2022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276FCF-3016-3B4E-BA5B-4DE781116B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7"/>
            <a:ext cx="1621984" cy="468109"/>
          </a:xfrm>
          <a:prstGeom prst="rect">
            <a:avLst/>
          </a:prstGeom>
        </p:spPr>
      </p:pic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6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84476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0AC2C5-A383-2344-8816-9CD6AEC5DB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2" y="3120510"/>
            <a:ext cx="542259" cy="2022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AAB5E2-7831-9C45-93A1-CEADFCEBEC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7"/>
            <a:ext cx="1621984" cy="468109"/>
          </a:xfrm>
          <a:prstGeom prst="rect">
            <a:avLst/>
          </a:prstGeom>
        </p:spPr>
      </p:pic>
      <p:sp>
        <p:nvSpPr>
          <p:cNvPr id="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6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9098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6F7625-0928-AA4B-A09A-BA382C72D4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812" b="50000"/>
          <a:stretch/>
        </p:blipFill>
        <p:spPr>
          <a:xfrm>
            <a:off x="0" y="0"/>
            <a:ext cx="2120348" cy="2571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85" y="538093"/>
            <a:ext cx="7230780" cy="40673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5E4230-6E13-CC40-89DF-E030177FFB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2" y="3120510"/>
            <a:ext cx="542259" cy="2022990"/>
          </a:xfrm>
          <a:prstGeom prst="rect">
            <a:avLst/>
          </a:prstGeom>
        </p:spPr>
      </p:pic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6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4369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Alternate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24" y="96165"/>
            <a:ext cx="8289925" cy="48691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64108"/>
            <a:ext cx="8293607" cy="3771900"/>
          </a:xfrm>
        </p:spPr>
        <p:txBody>
          <a:bodyPr/>
          <a:lstStyle>
            <a:lvl1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2pPr>
            <a:lvl3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 dirty="0"/>
          </a:p>
        </p:txBody>
      </p:sp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1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 bwMode="auto">
          <a:xfrm>
            <a:off x="0" y="630303"/>
            <a:ext cx="9144000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0643" y="4738845"/>
            <a:ext cx="1446485" cy="289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82546597"/>
      </p:ext>
    </p:extLst>
  </p:cSld>
  <p:clrMapOvr>
    <a:masterClrMapping/>
  </p:clrMapOvr>
  <p:transition>
    <p:wipe dir="r"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723" y="1543198"/>
            <a:ext cx="7370984" cy="1831398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F7F9A7-5EEC-594A-8325-17DB16982A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5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7530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2187F0-FAB3-AB48-B25E-7967E612ED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5" r="78191" b="47800"/>
          <a:stretch/>
        </p:blipFill>
        <p:spPr>
          <a:xfrm>
            <a:off x="0" y="0"/>
            <a:ext cx="1011535" cy="13132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6" y="375519"/>
            <a:ext cx="8051800" cy="6441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646116" y="1082750"/>
            <a:ext cx="8051800" cy="3438657"/>
          </a:xfrm>
        </p:spPr>
        <p:txBody>
          <a:bodyPr/>
          <a:lstStyle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D14CD-B5F8-BC41-9DC0-812C152007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B354FF-696B-BB4C-8316-58C6EAA698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10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5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67057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46100" y="857250"/>
            <a:ext cx="8051800" cy="3655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F7CCFA-701F-764F-858D-6E929438E6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246318" y="4470746"/>
            <a:ext cx="1621984" cy="468109"/>
          </a:xfrm>
          <a:prstGeom prst="rect">
            <a:avLst/>
          </a:prstGeom>
        </p:spPr>
      </p:pic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5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608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A92F50-CACF-EE40-A40F-9EA5DC8B79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276FCF-3016-3B4E-BA5B-4DE781116B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5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87399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0AC2C5-A383-2344-8816-9CD6AEC5DB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AAB5E2-7831-9C45-93A1-CEADFCEBEC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7" name="Rectangle 6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4437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0AC2C5-A383-2344-8816-9CD6AEC5DB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AAB5E2-7831-9C45-93A1-CEADFCEBEC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5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690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6F7625-0928-AA4B-A09A-BA382C72D4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812" b="50000"/>
          <a:stretch/>
        </p:blipFill>
        <p:spPr>
          <a:xfrm>
            <a:off x="0" y="0"/>
            <a:ext cx="2120348" cy="2571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85" y="538093"/>
            <a:ext cx="7230780" cy="40673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5E4230-6E13-CC40-89DF-E030177FFB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5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1534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Alternate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24" y="96165"/>
            <a:ext cx="8289925" cy="48691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64108"/>
            <a:ext cx="8293607" cy="3771900"/>
          </a:xfrm>
        </p:spPr>
        <p:txBody>
          <a:bodyPr/>
          <a:lstStyle>
            <a:lvl1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1pPr>
            <a:lvl2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2pPr>
            <a:lvl3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spcAft>
                <a:spcPts val="676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  <p:sp>
        <p:nvSpPr>
          <p:cNvPr id="7" name="Rectangle 25"/>
          <p:cNvSpPr>
            <a:spLocks noChangeArrowheads="1"/>
          </p:cNvSpPr>
          <p:nvPr userDrawn="1"/>
        </p:nvSpPr>
        <p:spPr bwMode="gray">
          <a:xfrm>
            <a:off x="457206" y="4931160"/>
            <a:ext cx="1719263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r>
              <a:rPr lang="en-US" sz="751" baseline="0" dirty="0">
                <a:solidFill>
                  <a:schemeClr val="accent4"/>
                </a:solidFill>
              </a:rPr>
              <a:t>ADVISOR USE ONLY</a:t>
            </a:r>
          </a:p>
        </p:txBody>
      </p:sp>
      <p:cxnSp>
        <p:nvCxnSpPr>
          <p:cNvPr id="9" name="Straight Connector 8"/>
          <p:cNvCxnSpPr/>
          <p:nvPr userDrawn="1"/>
        </p:nvCxnSpPr>
        <p:spPr bwMode="auto">
          <a:xfrm>
            <a:off x="0" y="630303"/>
            <a:ext cx="9144000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0643" y="4738845"/>
            <a:ext cx="1446485" cy="289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8649907"/>
      </p:ext>
    </p:extLst>
  </p:cSld>
  <p:clrMapOvr>
    <a:masterClrMapping/>
  </p:clrMapOvr>
  <p:transition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6F7625-0928-AA4B-A09A-BA382C72D4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812" b="50000"/>
          <a:stretch/>
        </p:blipFill>
        <p:spPr>
          <a:xfrm>
            <a:off x="0" y="0"/>
            <a:ext cx="2120348" cy="2571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85" y="538093"/>
            <a:ext cx="7230780" cy="40673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5E4230-6E13-CC40-89DF-E030177FFB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836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723" y="1543198"/>
            <a:ext cx="7370984" cy="1831398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F7F9A7-5EEC-594A-8325-17DB16982A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9761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92187F0-FAB3-AB48-B25E-7967E612ED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5" r="78191" b="47800"/>
          <a:stretch/>
        </p:blipFill>
        <p:spPr>
          <a:xfrm>
            <a:off x="0" y="0"/>
            <a:ext cx="1011535" cy="13132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6" y="375519"/>
            <a:ext cx="8051800" cy="6441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646116" y="1082750"/>
            <a:ext cx="8051800" cy="3438657"/>
          </a:xfrm>
        </p:spPr>
        <p:txBody>
          <a:bodyPr/>
          <a:lstStyle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D14CD-B5F8-BC41-9DC0-812C152007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35" t="39876"/>
          <a:stretch/>
        </p:blipFill>
        <p:spPr>
          <a:xfrm>
            <a:off x="8601740" y="3120509"/>
            <a:ext cx="542259" cy="2022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B354FF-696B-BB4C-8316-58C6EAA698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142143" y="4470746"/>
            <a:ext cx="1621984" cy="468109"/>
          </a:xfrm>
          <a:prstGeom prst="rect">
            <a:avLst/>
          </a:prstGeom>
        </p:spPr>
      </p:pic>
      <p:sp>
        <p:nvSpPr>
          <p:cNvPr id="11" name="Rectangle 10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9486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46100" y="857250"/>
            <a:ext cx="8051800" cy="3655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F7CCFA-701F-764F-858D-6E929438E6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0" t="30145" r="10870" b="29404"/>
          <a:stretch/>
        </p:blipFill>
        <p:spPr>
          <a:xfrm>
            <a:off x="7246318" y="4470746"/>
            <a:ext cx="1621984" cy="468109"/>
          </a:xfrm>
          <a:prstGeom prst="rect">
            <a:avLst/>
          </a:prstGeom>
        </p:spPr>
      </p:pic>
      <p:sp>
        <p:nvSpPr>
          <p:cNvPr id="6" name="Rectangle 5"/>
          <p:cNvSpPr>
            <a:spLocks noChangeArrowheads="1"/>
          </p:cNvSpPr>
          <p:nvPr userDrawn="1"/>
        </p:nvSpPr>
        <p:spPr bwMode="gray">
          <a:xfrm>
            <a:off x="111125" y="4931160"/>
            <a:ext cx="490538" cy="115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fld id="{69E599FC-DB5F-4A53-968A-AA600B73C23B}" type="slidenum">
              <a:rPr lang="en-US" sz="751" baseline="0">
                <a:solidFill>
                  <a:schemeClr val="accent4"/>
                </a:solidFill>
              </a:rPr>
              <a:pPr/>
              <a:t>‹#›</a:t>
            </a:fld>
            <a:endParaRPr lang="en-US" sz="751" baseline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0685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7" Type="http://schemas.openxmlformats.org/officeDocument/2006/relationships/theme" Target="../theme/theme5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0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7" Type="http://schemas.openxmlformats.org/officeDocument/2006/relationships/theme" Target="../theme/theme6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theme" Target="../theme/theme7.xml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5" Type="http://schemas.openxmlformats.org/officeDocument/2006/relationships/slideLayout" Target="../slideLayouts/slideLayout43.xml"/><Relationship Id="rId4" Type="http://schemas.openxmlformats.org/officeDocument/2006/relationships/slideLayout" Target="../slideLayouts/slideLayout42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theme" Target="../theme/theme8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0.xml"/><Relationship Id="rId4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 txBox="1">
            <a:spLocks/>
          </p:cNvSpPr>
          <p:nvPr userDrawn="1"/>
        </p:nvSpPr>
        <p:spPr>
          <a:xfrm>
            <a:off x="6822106" y="4645053"/>
            <a:ext cx="2895045" cy="27384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 baseline="0">
                <a:solidFill>
                  <a:srgbClr val="333333"/>
                </a:solidFill>
                <a:latin typeface="Arial" pitchFamily="34" charset="0"/>
                <a:ea typeface="MS PGothic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5pPr>
            <a:lvl6pPr marL="22860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6pPr>
            <a:lvl7pPr marL="27432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7pPr>
            <a:lvl8pPr marL="32004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8pPr>
            <a:lvl9pPr marL="36576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9pPr>
          </a:lstStyle>
          <a:p>
            <a:r>
              <a:rPr lang="en-US" dirty="0"/>
              <a:t>FOR FINTECH CLASS USE ONLY</a:t>
            </a:r>
          </a:p>
        </p:txBody>
      </p:sp>
      <p:sp>
        <p:nvSpPr>
          <p:cNvPr id="313347" name="Rectangle 3"/>
          <p:cNvSpPr>
            <a:spLocks noGrp="1" noChangeArrowheads="1"/>
          </p:cNvSpPr>
          <p:nvPr>
            <p:ph type="title"/>
          </p:nvPr>
        </p:nvSpPr>
        <p:spPr bwMode="gray">
          <a:xfrm>
            <a:off x="546100" y="150019"/>
            <a:ext cx="8051800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13348" name="Rectangle 4"/>
          <p:cNvSpPr>
            <a:spLocks noGrp="1" noChangeArrowheads="1"/>
          </p:cNvSpPr>
          <p:nvPr>
            <p:ph type="body" idx="1"/>
          </p:nvPr>
        </p:nvSpPr>
        <p:spPr bwMode="gray">
          <a:xfrm>
            <a:off x="548641" y="1138429"/>
            <a:ext cx="8054975" cy="343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94" r:id="rId1"/>
    <p:sldLayoutId id="2147484006" r:id="rId2"/>
    <p:sldLayoutId id="2147484008" r:id="rId3"/>
    <p:sldLayoutId id="2147484007" r:id="rId4"/>
    <p:sldLayoutId id="2147483997" r:id="rId5"/>
    <p:sldLayoutId id="2147484009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2pPr>
      <a:lvl3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3pPr>
      <a:lvl4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4pPr>
      <a:lvl5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5pPr>
      <a:lvl6pPr marL="3429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6pPr>
      <a:lvl7pPr marL="6858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7pPr>
      <a:lvl8pPr marL="10287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8pPr>
      <a:lvl9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9pPr>
    </p:titleStyle>
    <p:bodyStyle>
      <a:lvl1pPr marL="257175" indent="-257175" algn="l" rtl="0" fontAlgn="base">
        <a:lnSpc>
          <a:spcPct val="90000"/>
        </a:lnSpc>
        <a:spcBef>
          <a:spcPts val="900"/>
        </a:spcBef>
        <a:spcAft>
          <a:spcPts val="450"/>
        </a:spcAft>
        <a:buClr>
          <a:schemeClr val="accent1"/>
        </a:buClr>
        <a:buSzPct val="70000"/>
        <a:buFont typeface="Wingdings" pitchFamily="2" charset="2"/>
        <a:buChar char="n"/>
        <a:defRPr sz="1800">
          <a:solidFill>
            <a:schemeClr val="tx2"/>
          </a:solidFill>
          <a:latin typeface="+mn-lt"/>
          <a:ea typeface="+mn-ea"/>
          <a:cs typeface="+mn-cs"/>
        </a:defRPr>
      </a:lvl1pPr>
      <a:lvl2pPr marL="506016" indent="-247650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2"/>
        </a:buClr>
        <a:buSzPct val="70000"/>
        <a:buFont typeface="Wingdings" pitchFamily="2" charset="2"/>
        <a:buChar char="n"/>
        <a:defRPr sz="1650">
          <a:solidFill>
            <a:schemeClr val="tx2"/>
          </a:solidFill>
          <a:latin typeface="+mn-lt"/>
          <a:cs typeface="+mn-cs"/>
        </a:defRPr>
      </a:lvl2pPr>
      <a:lvl3pPr marL="770335" indent="-263129" algn="l" rtl="0" fontAlgn="base">
        <a:lnSpc>
          <a:spcPct val="90000"/>
        </a:lnSpc>
        <a:spcBef>
          <a:spcPts val="0"/>
        </a:spcBef>
        <a:spcAft>
          <a:spcPts val="450"/>
        </a:spcAft>
        <a:buClr>
          <a:srgbClr val="77B800"/>
        </a:buClr>
        <a:buSzPct val="70000"/>
        <a:buFont typeface="Wingdings" pitchFamily="2" charset="2"/>
        <a:buChar char="n"/>
        <a:defRPr sz="1500">
          <a:solidFill>
            <a:schemeClr val="tx2"/>
          </a:solidFill>
          <a:latin typeface="+mn-lt"/>
          <a:cs typeface="+mn-cs"/>
        </a:defRPr>
      </a:lvl3pPr>
      <a:lvl4pPr marL="1033463" indent="-261938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tx2"/>
        </a:buClr>
        <a:buSzPct val="70000"/>
        <a:buFont typeface="Wingdings" pitchFamily="2" charset="2"/>
        <a:buChar char="n"/>
        <a:defRPr sz="1400">
          <a:solidFill>
            <a:schemeClr val="tx2"/>
          </a:solidFill>
          <a:latin typeface="+mn-lt"/>
          <a:cs typeface="+mn-cs"/>
        </a:defRPr>
      </a:lvl4pPr>
      <a:lvl5pPr marL="1265635" indent="-230981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4"/>
        </a:buClr>
        <a:buSzPct val="70000"/>
        <a:buFont typeface="Wingdings" pitchFamily="2" charset="2"/>
        <a:buChar char="n"/>
        <a:defRPr sz="1200">
          <a:solidFill>
            <a:schemeClr val="tx2"/>
          </a:solidFill>
          <a:latin typeface="+mn-lt"/>
          <a:cs typeface="+mn-cs"/>
        </a:defRPr>
      </a:lvl5pPr>
      <a:lvl6pPr marL="16085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6pPr>
      <a:lvl7pPr marL="19514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7pPr>
      <a:lvl8pPr marL="22943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8pPr>
      <a:lvl9pPr marL="26372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pos="345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 txBox="1">
            <a:spLocks/>
          </p:cNvSpPr>
          <p:nvPr userDrawn="1"/>
        </p:nvSpPr>
        <p:spPr>
          <a:xfrm>
            <a:off x="547687" y="4671180"/>
            <a:ext cx="2895045" cy="27384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 baseline="0">
                <a:solidFill>
                  <a:srgbClr val="333333"/>
                </a:solidFill>
                <a:latin typeface="Arial" pitchFamily="34" charset="0"/>
                <a:ea typeface="MS PGothic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5pPr>
            <a:lvl6pPr marL="22860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6pPr>
            <a:lvl7pPr marL="27432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7pPr>
            <a:lvl8pPr marL="32004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8pPr>
            <a:lvl9pPr marL="36576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9pPr>
          </a:lstStyle>
          <a:p>
            <a:r>
              <a:rPr lang="en-US" dirty="0"/>
              <a:t>ADVISOR USE ONLY</a:t>
            </a:r>
          </a:p>
        </p:txBody>
      </p:sp>
      <p:sp>
        <p:nvSpPr>
          <p:cNvPr id="313347" name="Rectangle 3"/>
          <p:cNvSpPr>
            <a:spLocks noGrp="1" noChangeArrowheads="1"/>
          </p:cNvSpPr>
          <p:nvPr>
            <p:ph type="title"/>
          </p:nvPr>
        </p:nvSpPr>
        <p:spPr bwMode="gray">
          <a:xfrm>
            <a:off x="546100" y="150019"/>
            <a:ext cx="8051800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13348" name="Rectangle 4"/>
          <p:cNvSpPr>
            <a:spLocks noGrp="1" noChangeArrowheads="1"/>
          </p:cNvSpPr>
          <p:nvPr>
            <p:ph type="body" idx="1"/>
          </p:nvPr>
        </p:nvSpPr>
        <p:spPr bwMode="gray">
          <a:xfrm>
            <a:off x="548641" y="1138429"/>
            <a:ext cx="8054975" cy="343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27666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4" r:id="rId3"/>
    <p:sldLayoutId id="2147484015" r:id="rId4"/>
    <p:sldLayoutId id="2147484016" r:id="rId5"/>
    <p:sldLayoutId id="2147484017" r:id="rId6"/>
    <p:sldLayoutId id="2147484018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2pPr>
      <a:lvl3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3pPr>
      <a:lvl4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4pPr>
      <a:lvl5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5pPr>
      <a:lvl6pPr marL="3429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6pPr>
      <a:lvl7pPr marL="6858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7pPr>
      <a:lvl8pPr marL="10287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8pPr>
      <a:lvl9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9pPr>
    </p:titleStyle>
    <p:bodyStyle>
      <a:lvl1pPr marL="257175" indent="-257175" algn="l" rtl="0" fontAlgn="base">
        <a:lnSpc>
          <a:spcPct val="90000"/>
        </a:lnSpc>
        <a:spcBef>
          <a:spcPts val="900"/>
        </a:spcBef>
        <a:spcAft>
          <a:spcPts val="450"/>
        </a:spcAft>
        <a:buClr>
          <a:schemeClr val="accent1"/>
        </a:buClr>
        <a:buSzPct val="70000"/>
        <a:buFont typeface="Wingdings" pitchFamily="2" charset="2"/>
        <a:buChar char="n"/>
        <a:defRPr sz="1800">
          <a:solidFill>
            <a:schemeClr val="tx2"/>
          </a:solidFill>
          <a:latin typeface="+mn-lt"/>
          <a:ea typeface="+mn-ea"/>
          <a:cs typeface="+mn-cs"/>
        </a:defRPr>
      </a:lvl1pPr>
      <a:lvl2pPr marL="506016" indent="-247650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2"/>
        </a:buClr>
        <a:buSzPct val="70000"/>
        <a:buFont typeface="Wingdings" pitchFamily="2" charset="2"/>
        <a:buChar char="n"/>
        <a:defRPr sz="1650">
          <a:solidFill>
            <a:schemeClr val="tx2"/>
          </a:solidFill>
          <a:latin typeface="+mn-lt"/>
          <a:cs typeface="+mn-cs"/>
        </a:defRPr>
      </a:lvl2pPr>
      <a:lvl3pPr marL="770335" indent="-263129" algn="l" rtl="0" fontAlgn="base">
        <a:lnSpc>
          <a:spcPct val="90000"/>
        </a:lnSpc>
        <a:spcBef>
          <a:spcPts val="0"/>
        </a:spcBef>
        <a:spcAft>
          <a:spcPts val="450"/>
        </a:spcAft>
        <a:buClr>
          <a:srgbClr val="77B800"/>
        </a:buClr>
        <a:buSzPct val="70000"/>
        <a:buFont typeface="Wingdings" pitchFamily="2" charset="2"/>
        <a:buChar char="n"/>
        <a:defRPr sz="1500">
          <a:solidFill>
            <a:schemeClr val="tx2"/>
          </a:solidFill>
          <a:latin typeface="+mn-lt"/>
          <a:cs typeface="+mn-cs"/>
        </a:defRPr>
      </a:lvl3pPr>
      <a:lvl4pPr marL="1033463" indent="-261938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tx2"/>
        </a:buClr>
        <a:buSzPct val="70000"/>
        <a:buFont typeface="Wingdings" pitchFamily="2" charset="2"/>
        <a:buChar char="n"/>
        <a:defRPr sz="1400">
          <a:solidFill>
            <a:schemeClr val="tx2"/>
          </a:solidFill>
          <a:latin typeface="+mn-lt"/>
          <a:cs typeface="+mn-cs"/>
        </a:defRPr>
      </a:lvl4pPr>
      <a:lvl5pPr marL="1265635" indent="-230981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4"/>
        </a:buClr>
        <a:buSzPct val="70000"/>
        <a:buFont typeface="Wingdings" pitchFamily="2" charset="2"/>
        <a:buChar char="n"/>
        <a:defRPr sz="1200">
          <a:solidFill>
            <a:schemeClr val="tx2"/>
          </a:solidFill>
          <a:latin typeface="+mn-lt"/>
          <a:cs typeface="+mn-cs"/>
        </a:defRPr>
      </a:lvl5pPr>
      <a:lvl6pPr marL="16085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6pPr>
      <a:lvl7pPr marL="19514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7pPr>
      <a:lvl8pPr marL="22943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8pPr>
      <a:lvl9pPr marL="26372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pos="345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 txBox="1">
            <a:spLocks/>
          </p:cNvSpPr>
          <p:nvPr userDrawn="1"/>
        </p:nvSpPr>
        <p:spPr>
          <a:xfrm>
            <a:off x="547687" y="4671180"/>
            <a:ext cx="2895045" cy="27384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 baseline="0">
                <a:solidFill>
                  <a:srgbClr val="333333"/>
                </a:solidFill>
                <a:latin typeface="Arial" pitchFamily="34" charset="0"/>
                <a:ea typeface="MS PGothic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5pPr>
            <a:lvl6pPr marL="22860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6pPr>
            <a:lvl7pPr marL="27432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7pPr>
            <a:lvl8pPr marL="32004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8pPr>
            <a:lvl9pPr marL="36576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9pPr>
          </a:lstStyle>
          <a:p>
            <a:r>
              <a:rPr lang="en-US" dirty="0"/>
              <a:t>ADVISOR USE ONLY</a:t>
            </a:r>
          </a:p>
        </p:txBody>
      </p:sp>
      <p:sp>
        <p:nvSpPr>
          <p:cNvPr id="313347" name="Rectangle 3"/>
          <p:cNvSpPr>
            <a:spLocks noGrp="1" noChangeArrowheads="1"/>
          </p:cNvSpPr>
          <p:nvPr>
            <p:ph type="title"/>
          </p:nvPr>
        </p:nvSpPr>
        <p:spPr bwMode="gray">
          <a:xfrm>
            <a:off x="546100" y="150019"/>
            <a:ext cx="8051800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13348" name="Rectangle 4"/>
          <p:cNvSpPr>
            <a:spLocks noGrp="1" noChangeArrowheads="1"/>
          </p:cNvSpPr>
          <p:nvPr>
            <p:ph type="body" idx="1"/>
          </p:nvPr>
        </p:nvSpPr>
        <p:spPr bwMode="gray">
          <a:xfrm>
            <a:off x="548641" y="1138429"/>
            <a:ext cx="8054975" cy="343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64183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0" r:id="rId1"/>
    <p:sldLayoutId id="2147484021" r:id="rId2"/>
    <p:sldLayoutId id="2147484022" r:id="rId3"/>
    <p:sldLayoutId id="2147484023" r:id="rId4"/>
    <p:sldLayoutId id="2147484024" r:id="rId5"/>
    <p:sldLayoutId id="2147484025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2pPr>
      <a:lvl3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3pPr>
      <a:lvl4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4pPr>
      <a:lvl5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5pPr>
      <a:lvl6pPr marL="3429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6pPr>
      <a:lvl7pPr marL="6858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7pPr>
      <a:lvl8pPr marL="10287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8pPr>
      <a:lvl9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9pPr>
    </p:titleStyle>
    <p:bodyStyle>
      <a:lvl1pPr marL="257175" indent="-257175" algn="l" rtl="0" fontAlgn="base">
        <a:lnSpc>
          <a:spcPct val="90000"/>
        </a:lnSpc>
        <a:spcBef>
          <a:spcPts val="900"/>
        </a:spcBef>
        <a:spcAft>
          <a:spcPts val="450"/>
        </a:spcAft>
        <a:buClr>
          <a:schemeClr val="accent1"/>
        </a:buClr>
        <a:buSzPct val="70000"/>
        <a:buFont typeface="Wingdings" pitchFamily="2" charset="2"/>
        <a:buChar char="n"/>
        <a:defRPr sz="1800">
          <a:solidFill>
            <a:schemeClr val="tx2"/>
          </a:solidFill>
          <a:latin typeface="+mn-lt"/>
          <a:ea typeface="+mn-ea"/>
          <a:cs typeface="+mn-cs"/>
        </a:defRPr>
      </a:lvl1pPr>
      <a:lvl2pPr marL="506016" indent="-247650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2"/>
        </a:buClr>
        <a:buSzPct val="70000"/>
        <a:buFont typeface="Wingdings" pitchFamily="2" charset="2"/>
        <a:buChar char="n"/>
        <a:defRPr sz="1650">
          <a:solidFill>
            <a:schemeClr val="tx2"/>
          </a:solidFill>
          <a:latin typeface="+mn-lt"/>
          <a:cs typeface="+mn-cs"/>
        </a:defRPr>
      </a:lvl2pPr>
      <a:lvl3pPr marL="770335" indent="-263129" algn="l" rtl="0" fontAlgn="base">
        <a:lnSpc>
          <a:spcPct val="90000"/>
        </a:lnSpc>
        <a:spcBef>
          <a:spcPts val="0"/>
        </a:spcBef>
        <a:spcAft>
          <a:spcPts val="450"/>
        </a:spcAft>
        <a:buClr>
          <a:srgbClr val="77B800"/>
        </a:buClr>
        <a:buSzPct val="70000"/>
        <a:buFont typeface="Wingdings" pitchFamily="2" charset="2"/>
        <a:buChar char="n"/>
        <a:defRPr sz="1500">
          <a:solidFill>
            <a:schemeClr val="tx2"/>
          </a:solidFill>
          <a:latin typeface="+mn-lt"/>
          <a:cs typeface="+mn-cs"/>
        </a:defRPr>
      </a:lvl3pPr>
      <a:lvl4pPr marL="1033463" indent="-261938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tx2"/>
        </a:buClr>
        <a:buSzPct val="70000"/>
        <a:buFont typeface="Wingdings" pitchFamily="2" charset="2"/>
        <a:buChar char="n"/>
        <a:defRPr sz="1400">
          <a:solidFill>
            <a:schemeClr val="tx2"/>
          </a:solidFill>
          <a:latin typeface="+mn-lt"/>
          <a:cs typeface="+mn-cs"/>
        </a:defRPr>
      </a:lvl4pPr>
      <a:lvl5pPr marL="1265635" indent="-230981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4"/>
        </a:buClr>
        <a:buSzPct val="70000"/>
        <a:buFont typeface="Wingdings" pitchFamily="2" charset="2"/>
        <a:buChar char="n"/>
        <a:defRPr sz="1200">
          <a:solidFill>
            <a:schemeClr val="tx2"/>
          </a:solidFill>
          <a:latin typeface="+mn-lt"/>
          <a:cs typeface="+mn-cs"/>
        </a:defRPr>
      </a:lvl5pPr>
      <a:lvl6pPr marL="16085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6pPr>
      <a:lvl7pPr marL="19514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7pPr>
      <a:lvl8pPr marL="22943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8pPr>
      <a:lvl9pPr marL="26372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pos="345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 txBox="1">
            <a:spLocks/>
          </p:cNvSpPr>
          <p:nvPr userDrawn="1"/>
        </p:nvSpPr>
        <p:spPr>
          <a:xfrm>
            <a:off x="547687" y="4671180"/>
            <a:ext cx="2895045" cy="27384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 baseline="0">
                <a:solidFill>
                  <a:srgbClr val="333333"/>
                </a:solidFill>
                <a:latin typeface="Arial" pitchFamily="34" charset="0"/>
                <a:ea typeface="MS PGothic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5pPr>
            <a:lvl6pPr marL="22860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6pPr>
            <a:lvl7pPr marL="27432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7pPr>
            <a:lvl8pPr marL="32004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8pPr>
            <a:lvl9pPr marL="36576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9pPr>
          </a:lstStyle>
          <a:p>
            <a:r>
              <a:rPr lang="en-US" dirty="0"/>
              <a:t>ADVISOR USE ONLY</a:t>
            </a:r>
          </a:p>
        </p:txBody>
      </p:sp>
      <p:sp>
        <p:nvSpPr>
          <p:cNvPr id="313347" name="Rectangle 3"/>
          <p:cNvSpPr>
            <a:spLocks noGrp="1" noChangeArrowheads="1"/>
          </p:cNvSpPr>
          <p:nvPr>
            <p:ph type="title"/>
          </p:nvPr>
        </p:nvSpPr>
        <p:spPr bwMode="gray">
          <a:xfrm>
            <a:off x="546100" y="150019"/>
            <a:ext cx="8051800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13348" name="Rectangle 4"/>
          <p:cNvSpPr>
            <a:spLocks noGrp="1" noChangeArrowheads="1"/>
          </p:cNvSpPr>
          <p:nvPr>
            <p:ph type="body" idx="1"/>
          </p:nvPr>
        </p:nvSpPr>
        <p:spPr bwMode="gray">
          <a:xfrm>
            <a:off x="548641" y="1138429"/>
            <a:ext cx="8054975" cy="343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11784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8" r:id="rId1"/>
    <p:sldLayoutId id="2147484029" r:id="rId2"/>
    <p:sldLayoutId id="2147484030" r:id="rId3"/>
    <p:sldLayoutId id="2147484031" r:id="rId4"/>
    <p:sldLayoutId id="2147484032" r:id="rId5"/>
    <p:sldLayoutId id="2147484033" r:id="rId6"/>
    <p:sldLayoutId id="2147484034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2pPr>
      <a:lvl3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3pPr>
      <a:lvl4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4pPr>
      <a:lvl5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5pPr>
      <a:lvl6pPr marL="3429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6pPr>
      <a:lvl7pPr marL="6858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7pPr>
      <a:lvl8pPr marL="10287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8pPr>
      <a:lvl9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9pPr>
    </p:titleStyle>
    <p:bodyStyle>
      <a:lvl1pPr marL="257175" indent="-257175" algn="l" rtl="0" fontAlgn="base">
        <a:lnSpc>
          <a:spcPct val="90000"/>
        </a:lnSpc>
        <a:spcBef>
          <a:spcPts val="900"/>
        </a:spcBef>
        <a:spcAft>
          <a:spcPts val="450"/>
        </a:spcAft>
        <a:buClr>
          <a:schemeClr val="accent1"/>
        </a:buClr>
        <a:buSzPct val="70000"/>
        <a:buFont typeface="Wingdings" pitchFamily="2" charset="2"/>
        <a:buChar char="n"/>
        <a:defRPr sz="1800">
          <a:solidFill>
            <a:schemeClr val="tx2"/>
          </a:solidFill>
          <a:latin typeface="+mn-lt"/>
          <a:ea typeface="+mn-ea"/>
          <a:cs typeface="+mn-cs"/>
        </a:defRPr>
      </a:lvl1pPr>
      <a:lvl2pPr marL="506016" indent="-247650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2"/>
        </a:buClr>
        <a:buSzPct val="70000"/>
        <a:buFont typeface="Wingdings" pitchFamily="2" charset="2"/>
        <a:buChar char="n"/>
        <a:defRPr sz="1650">
          <a:solidFill>
            <a:schemeClr val="tx2"/>
          </a:solidFill>
          <a:latin typeface="+mn-lt"/>
          <a:cs typeface="+mn-cs"/>
        </a:defRPr>
      </a:lvl2pPr>
      <a:lvl3pPr marL="770335" indent="-263129" algn="l" rtl="0" fontAlgn="base">
        <a:lnSpc>
          <a:spcPct val="90000"/>
        </a:lnSpc>
        <a:spcBef>
          <a:spcPts val="0"/>
        </a:spcBef>
        <a:spcAft>
          <a:spcPts val="450"/>
        </a:spcAft>
        <a:buClr>
          <a:srgbClr val="77B800"/>
        </a:buClr>
        <a:buSzPct val="70000"/>
        <a:buFont typeface="Wingdings" pitchFamily="2" charset="2"/>
        <a:buChar char="n"/>
        <a:defRPr sz="1500">
          <a:solidFill>
            <a:schemeClr val="tx2"/>
          </a:solidFill>
          <a:latin typeface="+mn-lt"/>
          <a:cs typeface="+mn-cs"/>
        </a:defRPr>
      </a:lvl3pPr>
      <a:lvl4pPr marL="1033463" indent="-261938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tx2"/>
        </a:buClr>
        <a:buSzPct val="70000"/>
        <a:buFont typeface="Wingdings" pitchFamily="2" charset="2"/>
        <a:buChar char="n"/>
        <a:defRPr sz="1400">
          <a:solidFill>
            <a:schemeClr val="tx2"/>
          </a:solidFill>
          <a:latin typeface="+mn-lt"/>
          <a:cs typeface="+mn-cs"/>
        </a:defRPr>
      </a:lvl4pPr>
      <a:lvl5pPr marL="1265635" indent="-230981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4"/>
        </a:buClr>
        <a:buSzPct val="70000"/>
        <a:buFont typeface="Wingdings" pitchFamily="2" charset="2"/>
        <a:buChar char="n"/>
        <a:defRPr sz="1200">
          <a:solidFill>
            <a:schemeClr val="tx2"/>
          </a:solidFill>
          <a:latin typeface="+mn-lt"/>
          <a:cs typeface="+mn-cs"/>
        </a:defRPr>
      </a:lvl5pPr>
      <a:lvl6pPr marL="16085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6pPr>
      <a:lvl7pPr marL="19514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7pPr>
      <a:lvl8pPr marL="22943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8pPr>
      <a:lvl9pPr marL="26372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pos="345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 txBox="1">
            <a:spLocks/>
          </p:cNvSpPr>
          <p:nvPr userDrawn="1"/>
        </p:nvSpPr>
        <p:spPr>
          <a:xfrm>
            <a:off x="547694" y="4671180"/>
            <a:ext cx="2895045" cy="27384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 baseline="0">
                <a:solidFill>
                  <a:srgbClr val="333333"/>
                </a:solidFill>
                <a:latin typeface="Arial" pitchFamily="34" charset="0"/>
                <a:ea typeface="MS PGothic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5pPr>
            <a:lvl6pPr marL="22860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6pPr>
            <a:lvl7pPr marL="27432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7pPr>
            <a:lvl8pPr marL="32004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8pPr>
            <a:lvl9pPr marL="36576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9pPr>
          </a:lstStyle>
          <a:p>
            <a:r>
              <a:rPr lang="en-US" dirty="0"/>
              <a:t>ADVISOR USE ONLY</a:t>
            </a:r>
          </a:p>
        </p:txBody>
      </p:sp>
      <p:sp>
        <p:nvSpPr>
          <p:cNvPr id="313347" name="Rectangle 3"/>
          <p:cNvSpPr>
            <a:spLocks noGrp="1" noChangeArrowheads="1"/>
          </p:cNvSpPr>
          <p:nvPr>
            <p:ph type="title"/>
          </p:nvPr>
        </p:nvSpPr>
        <p:spPr bwMode="gray">
          <a:xfrm>
            <a:off x="546100" y="150085"/>
            <a:ext cx="8051800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13348" name="Rectangle 4"/>
          <p:cNvSpPr>
            <a:spLocks noGrp="1" noChangeArrowheads="1"/>
          </p:cNvSpPr>
          <p:nvPr>
            <p:ph type="body" idx="1"/>
          </p:nvPr>
        </p:nvSpPr>
        <p:spPr bwMode="gray">
          <a:xfrm>
            <a:off x="548664" y="1138495"/>
            <a:ext cx="8054975" cy="343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10396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2pPr>
      <a:lvl3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3pPr>
      <a:lvl4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4pPr>
      <a:lvl5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5pPr>
      <a:lvl6pPr marL="3429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6pPr>
      <a:lvl7pPr marL="6858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7pPr>
      <a:lvl8pPr marL="10287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8pPr>
      <a:lvl9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9pPr>
    </p:titleStyle>
    <p:bodyStyle>
      <a:lvl1pPr marL="257175" indent="-257175" algn="l" rtl="0" fontAlgn="base">
        <a:lnSpc>
          <a:spcPct val="90000"/>
        </a:lnSpc>
        <a:spcBef>
          <a:spcPts val="900"/>
        </a:spcBef>
        <a:spcAft>
          <a:spcPts val="450"/>
        </a:spcAft>
        <a:buClr>
          <a:schemeClr val="accent1"/>
        </a:buClr>
        <a:buSzPct val="70000"/>
        <a:buFont typeface="Wingdings" pitchFamily="2" charset="2"/>
        <a:buChar char="n"/>
        <a:defRPr sz="1800">
          <a:solidFill>
            <a:schemeClr val="tx2"/>
          </a:solidFill>
          <a:latin typeface="+mn-lt"/>
          <a:ea typeface="+mn-ea"/>
          <a:cs typeface="+mn-cs"/>
        </a:defRPr>
      </a:lvl1pPr>
      <a:lvl2pPr marL="506016" indent="-247650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2"/>
        </a:buClr>
        <a:buSzPct val="70000"/>
        <a:buFont typeface="Wingdings" pitchFamily="2" charset="2"/>
        <a:buChar char="n"/>
        <a:defRPr sz="1650">
          <a:solidFill>
            <a:schemeClr val="tx2"/>
          </a:solidFill>
          <a:latin typeface="+mn-lt"/>
          <a:cs typeface="+mn-cs"/>
        </a:defRPr>
      </a:lvl2pPr>
      <a:lvl3pPr marL="770335" indent="-263129" algn="l" rtl="0" fontAlgn="base">
        <a:lnSpc>
          <a:spcPct val="90000"/>
        </a:lnSpc>
        <a:spcBef>
          <a:spcPts val="0"/>
        </a:spcBef>
        <a:spcAft>
          <a:spcPts val="450"/>
        </a:spcAft>
        <a:buClr>
          <a:srgbClr val="77B800"/>
        </a:buClr>
        <a:buSzPct val="70000"/>
        <a:buFont typeface="Wingdings" pitchFamily="2" charset="2"/>
        <a:buChar char="n"/>
        <a:defRPr sz="1500">
          <a:solidFill>
            <a:schemeClr val="tx2"/>
          </a:solidFill>
          <a:latin typeface="+mn-lt"/>
          <a:cs typeface="+mn-cs"/>
        </a:defRPr>
      </a:lvl3pPr>
      <a:lvl4pPr marL="1033463" indent="-261938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tx2"/>
        </a:buClr>
        <a:buSzPct val="70000"/>
        <a:buFont typeface="Wingdings" pitchFamily="2" charset="2"/>
        <a:buChar char="n"/>
        <a:defRPr sz="1400">
          <a:solidFill>
            <a:schemeClr val="tx2"/>
          </a:solidFill>
          <a:latin typeface="+mn-lt"/>
          <a:cs typeface="+mn-cs"/>
        </a:defRPr>
      </a:lvl4pPr>
      <a:lvl5pPr marL="1265635" indent="-230981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4"/>
        </a:buClr>
        <a:buSzPct val="70000"/>
        <a:buFont typeface="Wingdings" pitchFamily="2" charset="2"/>
        <a:buChar char="n"/>
        <a:defRPr sz="1200">
          <a:solidFill>
            <a:schemeClr val="tx2"/>
          </a:solidFill>
          <a:latin typeface="+mn-lt"/>
          <a:cs typeface="+mn-cs"/>
        </a:defRPr>
      </a:lvl5pPr>
      <a:lvl6pPr marL="16085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6pPr>
      <a:lvl7pPr marL="19514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7pPr>
      <a:lvl8pPr marL="22943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8pPr>
      <a:lvl9pPr marL="26372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pos="345" userDrawn="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 txBox="1">
            <a:spLocks/>
          </p:cNvSpPr>
          <p:nvPr/>
        </p:nvSpPr>
        <p:spPr>
          <a:xfrm>
            <a:off x="547687" y="4671180"/>
            <a:ext cx="2895045" cy="27384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 baseline="0">
                <a:solidFill>
                  <a:srgbClr val="333333"/>
                </a:solidFill>
                <a:latin typeface="Arial" pitchFamily="34" charset="0"/>
                <a:ea typeface="MS PGothic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5pPr>
            <a:lvl6pPr marL="22860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6pPr>
            <a:lvl7pPr marL="27432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7pPr>
            <a:lvl8pPr marL="32004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8pPr>
            <a:lvl9pPr marL="36576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9pPr>
          </a:lstStyle>
          <a:p>
            <a:r>
              <a:rPr lang="en-US" dirty="0"/>
              <a:t>ADVISOR USE ONLY</a:t>
            </a:r>
          </a:p>
        </p:txBody>
      </p:sp>
      <p:sp>
        <p:nvSpPr>
          <p:cNvPr id="313347" name="Rectangle 3"/>
          <p:cNvSpPr>
            <a:spLocks noGrp="1" noChangeArrowheads="1"/>
          </p:cNvSpPr>
          <p:nvPr>
            <p:ph type="title"/>
          </p:nvPr>
        </p:nvSpPr>
        <p:spPr bwMode="gray">
          <a:xfrm>
            <a:off x="546100" y="150019"/>
            <a:ext cx="8051800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13348" name="Rectangle 4"/>
          <p:cNvSpPr>
            <a:spLocks noGrp="1" noChangeArrowheads="1"/>
          </p:cNvSpPr>
          <p:nvPr>
            <p:ph type="body" idx="1"/>
          </p:nvPr>
        </p:nvSpPr>
        <p:spPr bwMode="gray">
          <a:xfrm>
            <a:off x="548641" y="1138429"/>
            <a:ext cx="8054975" cy="343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90265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3" r:id="rId1"/>
    <p:sldLayoutId id="2147484044" r:id="rId2"/>
    <p:sldLayoutId id="2147484045" r:id="rId3"/>
    <p:sldLayoutId id="2147484046" r:id="rId4"/>
    <p:sldLayoutId id="2147484047" r:id="rId5"/>
    <p:sldLayoutId id="2147484048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2pPr>
      <a:lvl3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3pPr>
      <a:lvl4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4pPr>
      <a:lvl5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5pPr>
      <a:lvl6pPr marL="3429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6pPr>
      <a:lvl7pPr marL="6858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7pPr>
      <a:lvl8pPr marL="10287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8pPr>
      <a:lvl9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9pPr>
    </p:titleStyle>
    <p:bodyStyle>
      <a:lvl1pPr marL="257175" indent="-257175" algn="l" rtl="0" fontAlgn="base">
        <a:lnSpc>
          <a:spcPct val="90000"/>
        </a:lnSpc>
        <a:spcBef>
          <a:spcPts val="900"/>
        </a:spcBef>
        <a:spcAft>
          <a:spcPts val="450"/>
        </a:spcAft>
        <a:buClr>
          <a:schemeClr val="accent1"/>
        </a:buClr>
        <a:buSzPct val="70000"/>
        <a:buFont typeface="Wingdings" pitchFamily="2" charset="2"/>
        <a:buChar char="n"/>
        <a:defRPr sz="1800">
          <a:solidFill>
            <a:schemeClr val="tx2"/>
          </a:solidFill>
          <a:latin typeface="+mn-lt"/>
          <a:ea typeface="+mn-ea"/>
          <a:cs typeface="+mn-cs"/>
        </a:defRPr>
      </a:lvl1pPr>
      <a:lvl2pPr marL="506016" indent="-247650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2"/>
        </a:buClr>
        <a:buSzPct val="70000"/>
        <a:buFont typeface="Wingdings" pitchFamily="2" charset="2"/>
        <a:buChar char="n"/>
        <a:defRPr sz="1650">
          <a:solidFill>
            <a:schemeClr val="tx2"/>
          </a:solidFill>
          <a:latin typeface="+mn-lt"/>
          <a:cs typeface="+mn-cs"/>
        </a:defRPr>
      </a:lvl2pPr>
      <a:lvl3pPr marL="770335" indent="-263129" algn="l" rtl="0" fontAlgn="base">
        <a:lnSpc>
          <a:spcPct val="90000"/>
        </a:lnSpc>
        <a:spcBef>
          <a:spcPts val="0"/>
        </a:spcBef>
        <a:spcAft>
          <a:spcPts val="450"/>
        </a:spcAft>
        <a:buClr>
          <a:srgbClr val="77B800"/>
        </a:buClr>
        <a:buSzPct val="70000"/>
        <a:buFont typeface="Wingdings" pitchFamily="2" charset="2"/>
        <a:buChar char="n"/>
        <a:defRPr sz="1500">
          <a:solidFill>
            <a:schemeClr val="tx2"/>
          </a:solidFill>
          <a:latin typeface="+mn-lt"/>
          <a:cs typeface="+mn-cs"/>
        </a:defRPr>
      </a:lvl3pPr>
      <a:lvl4pPr marL="1033463" indent="-261938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tx2"/>
        </a:buClr>
        <a:buSzPct val="70000"/>
        <a:buFont typeface="Wingdings" pitchFamily="2" charset="2"/>
        <a:buChar char="n"/>
        <a:defRPr sz="1400">
          <a:solidFill>
            <a:schemeClr val="tx2"/>
          </a:solidFill>
          <a:latin typeface="+mn-lt"/>
          <a:cs typeface="+mn-cs"/>
        </a:defRPr>
      </a:lvl4pPr>
      <a:lvl5pPr marL="1265635" indent="-230981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4"/>
        </a:buClr>
        <a:buSzPct val="70000"/>
        <a:buFont typeface="Wingdings" pitchFamily="2" charset="2"/>
        <a:buChar char="n"/>
        <a:defRPr sz="1200">
          <a:solidFill>
            <a:schemeClr val="tx2"/>
          </a:solidFill>
          <a:latin typeface="+mn-lt"/>
          <a:cs typeface="+mn-cs"/>
        </a:defRPr>
      </a:lvl5pPr>
      <a:lvl6pPr marL="16085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6pPr>
      <a:lvl7pPr marL="19514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7pPr>
      <a:lvl8pPr marL="22943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8pPr>
      <a:lvl9pPr marL="26372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pos="345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 txBox="1">
            <a:spLocks/>
          </p:cNvSpPr>
          <p:nvPr/>
        </p:nvSpPr>
        <p:spPr>
          <a:xfrm>
            <a:off x="547689" y="4671180"/>
            <a:ext cx="2895045" cy="27384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 baseline="0">
                <a:solidFill>
                  <a:srgbClr val="333333"/>
                </a:solidFill>
                <a:latin typeface="Arial" pitchFamily="34" charset="0"/>
                <a:ea typeface="MS PGothic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5pPr>
            <a:lvl6pPr marL="22860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6pPr>
            <a:lvl7pPr marL="27432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7pPr>
            <a:lvl8pPr marL="32004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8pPr>
            <a:lvl9pPr marL="36576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9pPr>
          </a:lstStyle>
          <a:p>
            <a:r>
              <a:rPr lang="en-US" dirty="0"/>
              <a:t>ADVISOR USE ONLY</a:t>
            </a:r>
          </a:p>
        </p:txBody>
      </p:sp>
      <p:sp>
        <p:nvSpPr>
          <p:cNvPr id="313347" name="Rectangle 3"/>
          <p:cNvSpPr>
            <a:spLocks noGrp="1" noChangeArrowheads="1"/>
          </p:cNvSpPr>
          <p:nvPr>
            <p:ph type="title"/>
          </p:nvPr>
        </p:nvSpPr>
        <p:spPr bwMode="gray">
          <a:xfrm>
            <a:off x="546100" y="150020"/>
            <a:ext cx="8051800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13348" name="Rectangle 4"/>
          <p:cNvSpPr>
            <a:spLocks noGrp="1" noChangeArrowheads="1"/>
          </p:cNvSpPr>
          <p:nvPr>
            <p:ph type="body" idx="1"/>
          </p:nvPr>
        </p:nvSpPr>
        <p:spPr bwMode="gray">
          <a:xfrm>
            <a:off x="548643" y="1138430"/>
            <a:ext cx="8054975" cy="343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6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69171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0" r:id="rId1"/>
    <p:sldLayoutId id="2147484051" r:id="rId2"/>
    <p:sldLayoutId id="2147484052" r:id="rId3"/>
    <p:sldLayoutId id="2147484053" r:id="rId4"/>
    <p:sldLayoutId id="2147484054" r:id="rId5"/>
    <p:sldLayoutId id="2147484055" r:id="rId6"/>
    <p:sldLayoutId id="2147484056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2pPr>
      <a:lvl3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3pPr>
      <a:lvl4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4pPr>
      <a:lvl5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5pPr>
      <a:lvl6pPr marL="3429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6pPr>
      <a:lvl7pPr marL="6858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7pPr>
      <a:lvl8pPr marL="10287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8pPr>
      <a:lvl9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9pPr>
    </p:titleStyle>
    <p:bodyStyle>
      <a:lvl1pPr marL="257175" indent="-257175" algn="l" rtl="0" fontAlgn="base">
        <a:lnSpc>
          <a:spcPct val="90000"/>
        </a:lnSpc>
        <a:spcBef>
          <a:spcPts val="900"/>
        </a:spcBef>
        <a:spcAft>
          <a:spcPts val="450"/>
        </a:spcAft>
        <a:buClr>
          <a:schemeClr val="accent1"/>
        </a:buClr>
        <a:buSzPct val="70000"/>
        <a:buFont typeface="Wingdings" pitchFamily="2" charset="2"/>
        <a:buChar char="n"/>
        <a:defRPr sz="1800">
          <a:solidFill>
            <a:schemeClr val="tx2"/>
          </a:solidFill>
          <a:latin typeface="+mn-lt"/>
          <a:ea typeface="+mn-ea"/>
          <a:cs typeface="+mn-cs"/>
        </a:defRPr>
      </a:lvl1pPr>
      <a:lvl2pPr marL="506016" indent="-247650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2"/>
        </a:buClr>
        <a:buSzPct val="70000"/>
        <a:buFont typeface="Wingdings" pitchFamily="2" charset="2"/>
        <a:buChar char="n"/>
        <a:defRPr sz="1650">
          <a:solidFill>
            <a:schemeClr val="tx2"/>
          </a:solidFill>
          <a:latin typeface="+mn-lt"/>
          <a:cs typeface="+mn-cs"/>
        </a:defRPr>
      </a:lvl2pPr>
      <a:lvl3pPr marL="770335" indent="-263129" algn="l" rtl="0" fontAlgn="base">
        <a:lnSpc>
          <a:spcPct val="90000"/>
        </a:lnSpc>
        <a:spcBef>
          <a:spcPts val="0"/>
        </a:spcBef>
        <a:spcAft>
          <a:spcPts val="450"/>
        </a:spcAft>
        <a:buClr>
          <a:srgbClr val="77B800"/>
        </a:buClr>
        <a:buSzPct val="70000"/>
        <a:buFont typeface="Wingdings" pitchFamily="2" charset="2"/>
        <a:buChar char="n"/>
        <a:defRPr sz="1500">
          <a:solidFill>
            <a:schemeClr val="tx2"/>
          </a:solidFill>
          <a:latin typeface="+mn-lt"/>
          <a:cs typeface="+mn-cs"/>
        </a:defRPr>
      </a:lvl3pPr>
      <a:lvl4pPr marL="1033463" indent="-261938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tx2"/>
        </a:buClr>
        <a:buSzPct val="70000"/>
        <a:buFont typeface="Wingdings" pitchFamily="2" charset="2"/>
        <a:buChar char="n"/>
        <a:defRPr sz="1400">
          <a:solidFill>
            <a:schemeClr val="tx2"/>
          </a:solidFill>
          <a:latin typeface="+mn-lt"/>
          <a:cs typeface="+mn-cs"/>
        </a:defRPr>
      </a:lvl4pPr>
      <a:lvl5pPr marL="1265635" indent="-230981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4"/>
        </a:buClr>
        <a:buSzPct val="70000"/>
        <a:buFont typeface="Wingdings" pitchFamily="2" charset="2"/>
        <a:buChar char="n"/>
        <a:defRPr sz="1200">
          <a:solidFill>
            <a:schemeClr val="tx2"/>
          </a:solidFill>
          <a:latin typeface="+mn-lt"/>
          <a:cs typeface="+mn-cs"/>
        </a:defRPr>
      </a:lvl5pPr>
      <a:lvl6pPr marL="16085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6pPr>
      <a:lvl7pPr marL="19514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7pPr>
      <a:lvl8pPr marL="22943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8pPr>
      <a:lvl9pPr marL="26372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pos="345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 txBox="1">
            <a:spLocks/>
          </p:cNvSpPr>
          <p:nvPr userDrawn="1"/>
        </p:nvSpPr>
        <p:spPr>
          <a:xfrm>
            <a:off x="547687" y="4671180"/>
            <a:ext cx="2895045" cy="27384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900" kern="1200" baseline="0">
                <a:solidFill>
                  <a:srgbClr val="333333"/>
                </a:solidFill>
                <a:latin typeface="Arial" pitchFamily="34" charset="0"/>
                <a:ea typeface="MS PGothic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5pPr>
            <a:lvl6pPr marL="22860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6pPr>
            <a:lvl7pPr marL="27432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7pPr>
            <a:lvl8pPr marL="32004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8pPr>
            <a:lvl9pPr marL="3657600" algn="l" defTabSz="914400" rtl="0" eaLnBrk="1" latinLnBrk="0" hangingPunct="1">
              <a:defRPr sz="1000" kern="1200" baseline="-25000">
                <a:solidFill>
                  <a:schemeClr val="bg1"/>
                </a:solidFill>
                <a:latin typeface="Arial" pitchFamily="34" charset="0"/>
                <a:ea typeface="MS PGothic" pitchFamily="34" charset="-128"/>
                <a:cs typeface="+mn-cs"/>
              </a:defRPr>
            </a:lvl9pPr>
          </a:lstStyle>
          <a:p>
            <a:r>
              <a:rPr lang="en-US" dirty="0"/>
              <a:t>ADVISOR USE ONLY</a:t>
            </a:r>
          </a:p>
        </p:txBody>
      </p:sp>
      <p:sp>
        <p:nvSpPr>
          <p:cNvPr id="313347" name="Rectangle 3"/>
          <p:cNvSpPr>
            <a:spLocks noGrp="1" noChangeArrowheads="1"/>
          </p:cNvSpPr>
          <p:nvPr>
            <p:ph type="title"/>
          </p:nvPr>
        </p:nvSpPr>
        <p:spPr bwMode="gray">
          <a:xfrm>
            <a:off x="546100" y="150019"/>
            <a:ext cx="8051800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13348" name="Rectangle 4"/>
          <p:cNvSpPr>
            <a:spLocks noGrp="1" noChangeArrowheads="1"/>
          </p:cNvSpPr>
          <p:nvPr>
            <p:ph type="body" idx="1"/>
          </p:nvPr>
        </p:nvSpPr>
        <p:spPr bwMode="gray">
          <a:xfrm>
            <a:off x="548641" y="1138429"/>
            <a:ext cx="8054975" cy="343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29311" y="4833695"/>
            <a:ext cx="41287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52487-FE68-41B0-A02A-163D9331D3F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81512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8" r:id="rId1"/>
    <p:sldLayoutId id="2147484059" r:id="rId2"/>
    <p:sldLayoutId id="2147484060" r:id="rId3"/>
    <p:sldLayoutId id="2147484061" r:id="rId4"/>
    <p:sldLayoutId id="2147484062" r:id="rId5"/>
    <p:sldLayoutId id="2147484063" r:id="rId6"/>
    <p:sldLayoutId id="2147484064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2pPr>
      <a:lvl3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3pPr>
      <a:lvl4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4pPr>
      <a:lvl5pPr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5pPr>
      <a:lvl6pPr marL="3429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6pPr>
      <a:lvl7pPr marL="6858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7pPr>
      <a:lvl8pPr marL="10287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8pPr>
      <a:lvl9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2250" b="1">
          <a:solidFill>
            <a:schemeClr val="bg1"/>
          </a:solidFill>
          <a:latin typeface="Arial" pitchFamily="34" charset="0"/>
          <a:cs typeface="Arial" pitchFamily="34" charset="0"/>
        </a:defRPr>
      </a:lvl9pPr>
    </p:titleStyle>
    <p:bodyStyle>
      <a:lvl1pPr marL="257175" indent="-257175" algn="l" rtl="0" fontAlgn="base">
        <a:lnSpc>
          <a:spcPct val="90000"/>
        </a:lnSpc>
        <a:spcBef>
          <a:spcPts val="900"/>
        </a:spcBef>
        <a:spcAft>
          <a:spcPts val="450"/>
        </a:spcAft>
        <a:buClr>
          <a:schemeClr val="accent1"/>
        </a:buClr>
        <a:buSzPct val="70000"/>
        <a:buFont typeface="Wingdings" pitchFamily="2" charset="2"/>
        <a:buChar char="n"/>
        <a:defRPr sz="1800">
          <a:solidFill>
            <a:schemeClr val="tx2"/>
          </a:solidFill>
          <a:latin typeface="+mn-lt"/>
          <a:ea typeface="+mn-ea"/>
          <a:cs typeface="+mn-cs"/>
        </a:defRPr>
      </a:lvl1pPr>
      <a:lvl2pPr marL="506016" indent="-247650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2"/>
        </a:buClr>
        <a:buSzPct val="70000"/>
        <a:buFont typeface="Wingdings" pitchFamily="2" charset="2"/>
        <a:buChar char="n"/>
        <a:defRPr sz="1650">
          <a:solidFill>
            <a:schemeClr val="tx2"/>
          </a:solidFill>
          <a:latin typeface="+mn-lt"/>
          <a:cs typeface="+mn-cs"/>
        </a:defRPr>
      </a:lvl2pPr>
      <a:lvl3pPr marL="770335" indent="-263129" algn="l" rtl="0" fontAlgn="base">
        <a:lnSpc>
          <a:spcPct val="90000"/>
        </a:lnSpc>
        <a:spcBef>
          <a:spcPts val="0"/>
        </a:spcBef>
        <a:spcAft>
          <a:spcPts val="450"/>
        </a:spcAft>
        <a:buClr>
          <a:srgbClr val="77B800"/>
        </a:buClr>
        <a:buSzPct val="70000"/>
        <a:buFont typeface="Wingdings" pitchFamily="2" charset="2"/>
        <a:buChar char="n"/>
        <a:defRPr sz="1500">
          <a:solidFill>
            <a:schemeClr val="tx2"/>
          </a:solidFill>
          <a:latin typeface="+mn-lt"/>
          <a:cs typeface="+mn-cs"/>
        </a:defRPr>
      </a:lvl3pPr>
      <a:lvl4pPr marL="1033463" indent="-261938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tx2"/>
        </a:buClr>
        <a:buSzPct val="70000"/>
        <a:buFont typeface="Wingdings" pitchFamily="2" charset="2"/>
        <a:buChar char="n"/>
        <a:defRPr sz="1400">
          <a:solidFill>
            <a:schemeClr val="tx2"/>
          </a:solidFill>
          <a:latin typeface="+mn-lt"/>
          <a:cs typeface="+mn-cs"/>
        </a:defRPr>
      </a:lvl4pPr>
      <a:lvl5pPr marL="1265635" indent="-230981" algn="l" rtl="0" fontAlgn="base">
        <a:lnSpc>
          <a:spcPct val="90000"/>
        </a:lnSpc>
        <a:spcBef>
          <a:spcPts val="0"/>
        </a:spcBef>
        <a:spcAft>
          <a:spcPts val="450"/>
        </a:spcAft>
        <a:buClr>
          <a:schemeClr val="accent4"/>
        </a:buClr>
        <a:buSzPct val="70000"/>
        <a:buFont typeface="Wingdings" pitchFamily="2" charset="2"/>
        <a:buChar char="n"/>
        <a:defRPr sz="1200">
          <a:solidFill>
            <a:schemeClr val="tx2"/>
          </a:solidFill>
          <a:latin typeface="+mn-lt"/>
          <a:cs typeface="+mn-cs"/>
        </a:defRPr>
      </a:lvl5pPr>
      <a:lvl6pPr marL="16085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6pPr>
      <a:lvl7pPr marL="19514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7pPr>
      <a:lvl8pPr marL="22943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8pPr>
      <a:lvl9pPr marL="2637235" indent="-230981" algn="l" rtl="0" fontAlgn="base">
        <a:lnSpc>
          <a:spcPct val="90000"/>
        </a:lnSpc>
        <a:spcBef>
          <a:spcPct val="25000"/>
        </a:spcBef>
        <a:spcAft>
          <a:spcPct val="0"/>
        </a:spcAft>
        <a:buClr>
          <a:schemeClr val="bg2"/>
        </a:buClr>
        <a:buSzPct val="70000"/>
        <a:buFont typeface="Wingdings" pitchFamily="2" charset="2"/>
        <a:buChar char="n"/>
        <a:defRPr sz="1200">
          <a:solidFill>
            <a:srgbClr val="333333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pos="34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571773" y="2252066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r>
              <a:rPr lang="en-CA" sz="2800" kern="0" baseline="0" dirty="0"/>
              <a:t>Fear Factor – A Tactical Model to make money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0E86B9B-35FA-4FE8-97B6-FCE93FCA8347}"/>
              </a:ext>
            </a:extLst>
          </p:cNvPr>
          <p:cNvSpPr txBox="1">
            <a:spLocks/>
          </p:cNvSpPr>
          <p:nvPr/>
        </p:nvSpPr>
        <p:spPr>
          <a:xfrm>
            <a:off x="4345423" y="2252066"/>
            <a:ext cx="4541401" cy="1809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CA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2045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1397229" y="843472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endParaRPr lang="en-CA" kern="0" baseline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0E86B9B-35FA-4FE8-97B6-FCE93FCA8347}"/>
              </a:ext>
            </a:extLst>
          </p:cNvPr>
          <p:cNvSpPr txBox="1">
            <a:spLocks/>
          </p:cNvSpPr>
          <p:nvPr/>
        </p:nvSpPr>
        <p:spPr>
          <a:xfrm>
            <a:off x="4345423" y="2252066"/>
            <a:ext cx="4541401" cy="1809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CA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B06D47-0BD2-B047-9261-0A4D838B2D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494" y="501250"/>
            <a:ext cx="7296028" cy="4197131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D0E086E5-6C5F-354B-A05B-473BBDDE4F02}"/>
              </a:ext>
            </a:extLst>
          </p:cNvPr>
          <p:cNvSpPr/>
          <p:nvPr/>
        </p:nvSpPr>
        <p:spPr bwMode="auto">
          <a:xfrm>
            <a:off x="6437971" y="2483005"/>
            <a:ext cx="668805" cy="546410"/>
          </a:xfrm>
          <a:prstGeom prst="ellipse">
            <a:avLst/>
          </a:prstGeom>
          <a:noFill/>
          <a:ln w="9525" cap="flat" cmpd="sng" algn="ctr">
            <a:solidFill>
              <a:schemeClr val="tx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900" b="0" i="0" u="none" strike="noStrike" cap="none" normalizeH="0" baseline="-25000" dirty="0">
              <a:ln>
                <a:noFill/>
              </a:ln>
              <a:effectLst/>
              <a:latin typeface="Arial" pitchFamily="34" charset="0"/>
              <a:ea typeface="MS PGothic" pitchFamily="34" charset="-128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EE07E11-E4D1-8844-B756-B55DA05D7D26}"/>
              </a:ext>
            </a:extLst>
          </p:cNvPr>
          <p:cNvSpPr/>
          <p:nvPr/>
        </p:nvSpPr>
        <p:spPr bwMode="auto">
          <a:xfrm>
            <a:off x="4259230" y="2483005"/>
            <a:ext cx="639578" cy="546410"/>
          </a:xfrm>
          <a:prstGeom prst="ellipse">
            <a:avLst/>
          </a:prstGeom>
          <a:noFill/>
          <a:ln w="9525" cap="flat" cmpd="sng" algn="ctr">
            <a:solidFill>
              <a:schemeClr val="tx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900" b="0" i="0" u="none" strike="noStrike" cap="none" normalizeH="0" baseline="-25000" dirty="0">
              <a:ln>
                <a:noFill/>
              </a:ln>
              <a:effectLst/>
              <a:latin typeface="Arial" pitchFamily="34" charset="0"/>
              <a:ea typeface="MS PGothic" pitchFamily="34" charset="-128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E917B5C-DB0D-2841-9E2F-1ED6CA7EF874}"/>
              </a:ext>
            </a:extLst>
          </p:cNvPr>
          <p:cNvSpPr/>
          <p:nvPr/>
        </p:nvSpPr>
        <p:spPr bwMode="auto">
          <a:xfrm>
            <a:off x="1814261" y="2483005"/>
            <a:ext cx="659791" cy="546410"/>
          </a:xfrm>
          <a:prstGeom prst="ellipse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900" b="1" i="0" u="none" strike="noStrike" cap="none" normalizeH="0" baseline="-25000" dirty="0">
              <a:ln>
                <a:noFill/>
              </a:ln>
              <a:effectLst/>
              <a:latin typeface="Arial" pitchFamily="34" charset="0"/>
              <a:ea typeface="MS PGothic" pitchFamily="34" charset="-128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95B49BC-7E29-E24E-870E-C2134F00C017}"/>
              </a:ext>
            </a:extLst>
          </p:cNvPr>
          <p:cNvSpPr/>
          <p:nvPr/>
        </p:nvSpPr>
        <p:spPr bwMode="auto">
          <a:xfrm>
            <a:off x="2851006" y="2483005"/>
            <a:ext cx="654316" cy="546410"/>
          </a:xfrm>
          <a:prstGeom prst="ellipse">
            <a:avLst/>
          </a:prstGeom>
          <a:noFill/>
          <a:ln w="9525" cap="flat" cmpd="sng" algn="ctr">
            <a:solidFill>
              <a:schemeClr val="tx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900" b="0" i="0" u="none" strike="noStrike" cap="none" normalizeH="0" baseline="-25000" dirty="0">
              <a:ln>
                <a:noFill/>
              </a:ln>
              <a:effectLst/>
              <a:latin typeface="Arial" pitchFamily="34" charset="0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14720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646115" y="282819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r>
              <a:rPr lang="en-CA" kern="0" baseline="0" dirty="0">
                <a:solidFill>
                  <a:schemeClr val="tx1"/>
                </a:solidFill>
              </a:rPr>
              <a:t>Put Strategy (write at VIX 20 or below; buy at 30)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0E86B9B-35FA-4FE8-97B6-FCE93FCA8347}"/>
              </a:ext>
            </a:extLst>
          </p:cNvPr>
          <p:cNvSpPr txBox="1">
            <a:spLocks/>
          </p:cNvSpPr>
          <p:nvPr/>
        </p:nvSpPr>
        <p:spPr>
          <a:xfrm>
            <a:off x="4345423" y="2252066"/>
            <a:ext cx="4541401" cy="1809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CA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5C9A34-4E3B-CF49-B66E-85FE354A49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040" y="1368654"/>
            <a:ext cx="5581418" cy="321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053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557171" y="456897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r>
              <a:rPr lang="en-CA" kern="0" baseline="0" dirty="0">
                <a:solidFill>
                  <a:schemeClr val="tx1"/>
                </a:solidFill>
              </a:rPr>
              <a:t>Summary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0E86B9B-35FA-4FE8-97B6-FCE93FCA8347}"/>
              </a:ext>
            </a:extLst>
          </p:cNvPr>
          <p:cNvSpPr txBox="1">
            <a:spLocks/>
          </p:cNvSpPr>
          <p:nvPr/>
        </p:nvSpPr>
        <p:spPr>
          <a:xfrm>
            <a:off x="4345423" y="2252066"/>
            <a:ext cx="4541401" cy="1809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CA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B3476C-BD52-9141-9509-87B8FECED8B5}"/>
              </a:ext>
            </a:extLst>
          </p:cNvPr>
          <p:cNvSpPr txBox="1"/>
          <p:nvPr/>
        </p:nvSpPr>
        <p:spPr>
          <a:xfrm>
            <a:off x="557170" y="1611864"/>
            <a:ext cx="7783942" cy="2103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2">
                    <a:lumMod val="50000"/>
                  </a:schemeClr>
                </a:solidFill>
              </a:rPr>
              <a:t>1) </a:t>
            </a:r>
            <a:r>
              <a:rPr lang="en-US" sz="2800" u="sng" dirty="0">
                <a:solidFill>
                  <a:schemeClr val="tx2">
                    <a:lumMod val="50000"/>
                  </a:schemeClr>
                </a:solidFill>
              </a:rPr>
              <a:t>Hypothesis</a:t>
            </a:r>
            <a:r>
              <a:rPr lang="en-US" sz="2800" dirty="0">
                <a:solidFill>
                  <a:schemeClr val="tx2">
                    <a:lumMod val="50000"/>
                  </a:schemeClr>
                </a:solidFill>
              </a:rPr>
              <a:t>: Fed not as strong (impactful) on market as we thought</a:t>
            </a:r>
          </a:p>
          <a:p>
            <a:endParaRPr lang="en-US" sz="28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2800" dirty="0">
                <a:solidFill>
                  <a:schemeClr val="tx2">
                    <a:lumMod val="50000"/>
                  </a:schemeClr>
                </a:solidFill>
              </a:rPr>
              <a:t>2) </a:t>
            </a:r>
            <a:r>
              <a:rPr lang="en-US" sz="2800" u="sng" dirty="0">
                <a:solidFill>
                  <a:schemeClr val="tx2">
                    <a:lumMod val="50000"/>
                  </a:schemeClr>
                </a:solidFill>
              </a:rPr>
              <a:t>Sub-hypothesis:</a:t>
            </a:r>
            <a:r>
              <a:rPr lang="en-US" sz="2800" dirty="0">
                <a:solidFill>
                  <a:schemeClr val="tx2">
                    <a:lumMod val="50000"/>
                  </a:schemeClr>
                </a:solidFill>
              </a:rPr>
              <a:t> The 3 macro factors do not have a major impact on stock market – pre or post 2009.</a:t>
            </a:r>
          </a:p>
          <a:p>
            <a:endParaRPr lang="en-US" sz="2800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sz="2800" dirty="0">
                <a:solidFill>
                  <a:schemeClr val="tx2">
                    <a:lumMod val="50000"/>
                  </a:schemeClr>
                </a:solidFill>
              </a:rPr>
              <a:t>3) </a:t>
            </a:r>
            <a:r>
              <a:rPr lang="en-US" sz="2800" u="sng" dirty="0">
                <a:solidFill>
                  <a:schemeClr val="tx2">
                    <a:lumMod val="50000"/>
                  </a:schemeClr>
                </a:solidFill>
              </a:rPr>
              <a:t>Pivot</a:t>
            </a:r>
            <a:r>
              <a:rPr lang="en-US" sz="2800" dirty="0">
                <a:solidFill>
                  <a:schemeClr val="tx2">
                    <a:lumMod val="50000"/>
                  </a:schemeClr>
                </a:solidFill>
              </a:rPr>
              <a:t>: VIX strategy, while not perfect, is useful in establishing exit and entry points in the market. </a:t>
            </a:r>
          </a:p>
        </p:txBody>
      </p:sp>
    </p:spTree>
    <p:extLst>
      <p:ext uri="{BB962C8B-B14F-4D97-AF65-F5344CB8AC3E}">
        <p14:creationId xmlns:p14="http://schemas.microsoft.com/office/powerpoint/2010/main" val="4086788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646115" y="375519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r>
              <a:rPr lang="en-CA" altLang="en-US" kern="0" baseline="0" dirty="0"/>
              <a:t>Searching for an EDGE</a:t>
            </a:r>
            <a:endParaRPr lang="en-CA" kern="0" baseline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8AAF0B-71B0-42FC-A567-35F81B0E6B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743" y="1258003"/>
            <a:ext cx="4153004" cy="3283154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40E86B9B-35FA-4FE8-97B6-FCE93FCA8347}"/>
              </a:ext>
            </a:extLst>
          </p:cNvPr>
          <p:cNvSpPr txBox="1">
            <a:spLocks/>
          </p:cNvSpPr>
          <p:nvPr/>
        </p:nvSpPr>
        <p:spPr>
          <a:xfrm>
            <a:off x="4345423" y="2252066"/>
            <a:ext cx="4541401" cy="1809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CA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2DEEB03-F889-D84C-AA5A-65C2169FBCC3}"/>
              </a:ext>
            </a:extLst>
          </p:cNvPr>
          <p:cNvSpPr/>
          <p:nvPr/>
        </p:nvSpPr>
        <p:spPr>
          <a:xfrm>
            <a:off x="1553373" y="4584587"/>
            <a:ext cx="981359" cy="1949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>
                <a:solidFill>
                  <a:srgbClr val="333333"/>
                </a:solidFill>
              </a:rPr>
              <a:t>Source: 1832 AM LP</a:t>
            </a:r>
          </a:p>
        </p:txBody>
      </p:sp>
    </p:spTree>
    <p:extLst>
      <p:ext uri="{BB962C8B-B14F-4D97-AF65-F5344CB8AC3E}">
        <p14:creationId xmlns:p14="http://schemas.microsoft.com/office/powerpoint/2010/main" val="37163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1397229" y="843472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endParaRPr lang="en-CA" kern="0" baseline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0E86B9B-35FA-4FE8-97B6-FCE93FCA8347}"/>
              </a:ext>
            </a:extLst>
          </p:cNvPr>
          <p:cNvSpPr txBox="1">
            <a:spLocks/>
          </p:cNvSpPr>
          <p:nvPr/>
        </p:nvSpPr>
        <p:spPr>
          <a:xfrm>
            <a:off x="4345423" y="2252066"/>
            <a:ext cx="4541401" cy="1809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CA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264F07-A05D-3B4B-866C-08429B4FA2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571" y="1287989"/>
            <a:ext cx="5962185" cy="32788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51D06D-BF43-BF4C-801E-B0001736D7F5}"/>
              </a:ext>
            </a:extLst>
          </p:cNvPr>
          <p:cNvSpPr txBox="1"/>
          <p:nvPr/>
        </p:nvSpPr>
        <p:spPr>
          <a:xfrm>
            <a:off x="490654" y="258697"/>
            <a:ext cx="7843024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en-US" sz="2250" b="1" kern="0" baseline="0" dirty="0">
                <a:solidFill>
                  <a:schemeClr val="tx1"/>
                </a:solidFill>
                <a:cs typeface="+mj-cs"/>
              </a:rPr>
              <a:t>Most Powerful Person in the U.S.</a:t>
            </a:r>
            <a:endParaRPr lang="en-CA" sz="2250" b="1" kern="0" baseline="0" dirty="0">
              <a:solidFill>
                <a:schemeClr val="tx1"/>
              </a:solidFill>
              <a:cs typeface="+mj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B514E15-DCAD-2547-BC4D-AA235ABFD4E6}"/>
              </a:ext>
            </a:extLst>
          </p:cNvPr>
          <p:cNvSpPr/>
          <p:nvPr/>
        </p:nvSpPr>
        <p:spPr>
          <a:xfrm>
            <a:off x="863268" y="4566794"/>
            <a:ext cx="1175322" cy="1949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>
                <a:solidFill>
                  <a:srgbClr val="333333"/>
                </a:solidFill>
              </a:rPr>
              <a:t>Source: Associated Press</a:t>
            </a:r>
          </a:p>
        </p:txBody>
      </p:sp>
    </p:spTree>
    <p:extLst>
      <p:ext uri="{BB962C8B-B14F-4D97-AF65-F5344CB8AC3E}">
        <p14:creationId xmlns:p14="http://schemas.microsoft.com/office/powerpoint/2010/main" val="356551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588965" y="410425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r>
              <a:rPr lang="en-CA" altLang="en-US" kern="0" baseline="0" dirty="0">
                <a:solidFill>
                  <a:schemeClr val="tx1"/>
                </a:solidFill>
              </a:rPr>
              <a:t>2</a:t>
            </a:r>
            <a:r>
              <a:rPr lang="en-CA" altLang="en-US" kern="0" baseline="30000" dirty="0">
                <a:solidFill>
                  <a:schemeClr val="tx1"/>
                </a:solidFill>
              </a:rPr>
              <a:t>nd</a:t>
            </a:r>
            <a:r>
              <a:rPr lang="en-CA" altLang="en-US" kern="0" baseline="0" dirty="0">
                <a:solidFill>
                  <a:schemeClr val="tx1"/>
                </a:solidFill>
              </a:rPr>
              <a:t> Most Powerful Person in the U.S.</a:t>
            </a:r>
            <a:endParaRPr lang="en-CA" kern="0" baseline="0" dirty="0">
              <a:solidFill>
                <a:schemeClr val="tx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0E86B9B-35FA-4FE8-97B6-FCE93FCA8347}"/>
              </a:ext>
            </a:extLst>
          </p:cNvPr>
          <p:cNvSpPr txBox="1">
            <a:spLocks/>
          </p:cNvSpPr>
          <p:nvPr/>
        </p:nvSpPr>
        <p:spPr>
          <a:xfrm>
            <a:off x="4345423" y="2252066"/>
            <a:ext cx="4541401" cy="1809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CA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15D27B-8010-E04D-B4C4-8ECA2C352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332" y="1376360"/>
            <a:ext cx="2707625" cy="306926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F6AED0E-D97D-834B-9276-1537BDA9AD09}"/>
              </a:ext>
            </a:extLst>
          </p:cNvPr>
          <p:cNvSpPr/>
          <p:nvPr/>
        </p:nvSpPr>
        <p:spPr>
          <a:xfrm>
            <a:off x="2620824" y="4445620"/>
            <a:ext cx="1146468" cy="1949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>
                <a:solidFill>
                  <a:srgbClr val="333333"/>
                </a:solidFill>
              </a:rPr>
              <a:t>Source: Federal Reserve</a:t>
            </a:r>
          </a:p>
        </p:txBody>
      </p:sp>
    </p:spTree>
    <p:extLst>
      <p:ext uri="{BB962C8B-B14F-4D97-AF65-F5344CB8AC3E}">
        <p14:creationId xmlns:p14="http://schemas.microsoft.com/office/powerpoint/2010/main" val="424366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646115" y="375519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r>
              <a:rPr lang="en-CA" kern="0" baseline="0" dirty="0"/>
              <a:t>DON’T FIGHT THE FED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0E86B9B-35FA-4FE8-97B6-FCE93FCA8347}"/>
              </a:ext>
            </a:extLst>
          </p:cNvPr>
          <p:cNvSpPr txBox="1">
            <a:spLocks/>
          </p:cNvSpPr>
          <p:nvPr/>
        </p:nvSpPr>
        <p:spPr>
          <a:xfrm>
            <a:off x="4345423" y="2252066"/>
            <a:ext cx="4541401" cy="1809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CA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10FADE-BF04-4EF8-AE42-C34343E34C05}"/>
              </a:ext>
            </a:extLst>
          </p:cNvPr>
          <p:cNvSpPr txBox="1"/>
          <p:nvPr/>
        </p:nvSpPr>
        <p:spPr>
          <a:xfrm>
            <a:off x="468366" y="4286079"/>
            <a:ext cx="1313180" cy="1949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333333"/>
                </a:solidFill>
              </a:rPr>
              <a:t>Source: RBC Capital Markets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BD31F6-3DD7-854C-A4F8-E1F59E3C62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576" y="1316720"/>
            <a:ext cx="6660995" cy="2969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70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646115" y="375519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r>
              <a:rPr lang="en-CA" kern="0" baseline="0" dirty="0"/>
              <a:t>GREED IS GOOD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0E86B9B-35FA-4FE8-97B6-FCE93FCA8347}"/>
              </a:ext>
            </a:extLst>
          </p:cNvPr>
          <p:cNvSpPr txBox="1">
            <a:spLocks/>
          </p:cNvSpPr>
          <p:nvPr/>
        </p:nvSpPr>
        <p:spPr>
          <a:xfrm>
            <a:off x="4345423" y="2252066"/>
            <a:ext cx="4541401" cy="1809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CA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07B50B-2FE8-4468-8822-B53F3BB84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494" y="1263763"/>
            <a:ext cx="7347857" cy="29025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A10FADE-BF04-4EF8-AE42-C34343E34C05}"/>
              </a:ext>
            </a:extLst>
          </p:cNvPr>
          <p:cNvSpPr txBox="1"/>
          <p:nvPr/>
        </p:nvSpPr>
        <p:spPr>
          <a:xfrm>
            <a:off x="587311" y="4146668"/>
            <a:ext cx="135005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333333"/>
                </a:solidFill>
              </a:rPr>
              <a:t>Source: KingWorldNews.com</a:t>
            </a:r>
          </a:p>
        </p:txBody>
      </p:sp>
    </p:spTree>
    <p:extLst>
      <p:ext uri="{BB962C8B-B14F-4D97-AF65-F5344CB8AC3E}">
        <p14:creationId xmlns:p14="http://schemas.microsoft.com/office/powerpoint/2010/main" val="1050821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646115" y="375519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r>
              <a:rPr lang="en-CA" kern="0" baseline="0" dirty="0"/>
              <a:t>FEAR IS GOOD – Don’t Fear the Reaper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0E86B9B-35FA-4FE8-97B6-FCE93FCA8347}"/>
              </a:ext>
            </a:extLst>
          </p:cNvPr>
          <p:cNvSpPr txBox="1">
            <a:spLocks/>
          </p:cNvSpPr>
          <p:nvPr/>
        </p:nvSpPr>
        <p:spPr>
          <a:xfrm>
            <a:off x="4345423" y="2252066"/>
            <a:ext cx="4541401" cy="1809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CA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87D9E5-4278-4F55-B806-A56C64EFC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4193" y="1081824"/>
            <a:ext cx="4622460" cy="33968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36A8935-CEE3-4478-BE6C-4823057F8541}"/>
              </a:ext>
            </a:extLst>
          </p:cNvPr>
          <p:cNvSpPr txBox="1"/>
          <p:nvPr/>
        </p:nvSpPr>
        <p:spPr>
          <a:xfrm>
            <a:off x="1943099" y="4443345"/>
            <a:ext cx="1136850" cy="1949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333333"/>
                </a:solidFill>
              </a:rPr>
              <a:t>Source:@</a:t>
            </a:r>
            <a:r>
              <a:rPr lang="en-CA" dirty="0" err="1">
                <a:solidFill>
                  <a:srgbClr val="333333"/>
                </a:solidFill>
              </a:rPr>
              <a:t>NotTheReapor</a:t>
            </a:r>
            <a:endParaRPr lang="en-CA" dirty="0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0507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1397229" y="843472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endParaRPr lang="en-CA" kern="0" baseline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8A4058-66B1-2544-BADA-184FA820DE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17" y="1348995"/>
            <a:ext cx="4603438" cy="33038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7199F7C-3156-8E4A-AD8C-BB0B0D444B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9" y="1368740"/>
            <a:ext cx="4572001" cy="32841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1A9A2B-0018-F946-B19B-813386DD5572}"/>
              </a:ext>
            </a:extLst>
          </p:cNvPr>
          <p:cNvSpPr txBox="1"/>
          <p:nvPr/>
        </p:nvSpPr>
        <p:spPr>
          <a:xfrm>
            <a:off x="1070517" y="750849"/>
            <a:ext cx="22822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u="sng" dirty="0">
                <a:solidFill>
                  <a:srgbClr val="333333"/>
                </a:solidFill>
              </a:rPr>
              <a:t>Pre-2009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BE6D38-4415-9C41-AB09-6D28964305B8}"/>
              </a:ext>
            </a:extLst>
          </p:cNvPr>
          <p:cNvSpPr/>
          <p:nvPr/>
        </p:nvSpPr>
        <p:spPr>
          <a:xfrm>
            <a:off x="6298363" y="790458"/>
            <a:ext cx="11528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u="sng" dirty="0">
                <a:solidFill>
                  <a:srgbClr val="333333"/>
                </a:solidFill>
              </a:rPr>
              <a:t>Post-2009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A9F781-091B-7D4C-B0E2-FC2F25F59DD3}"/>
              </a:ext>
            </a:extLst>
          </p:cNvPr>
          <p:cNvSpPr/>
          <p:nvPr/>
        </p:nvSpPr>
        <p:spPr>
          <a:xfrm>
            <a:off x="1070126" y="285026"/>
            <a:ext cx="4288353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2250" b="1" kern="0" baseline="0" dirty="0">
                <a:solidFill>
                  <a:schemeClr val="tx1"/>
                </a:solidFill>
                <a:latin typeface="+mj-lt"/>
              </a:rPr>
              <a:t>Correlation Pre and Post 2009</a:t>
            </a:r>
          </a:p>
        </p:txBody>
      </p:sp>
    </p:spTree>
    <p:extLst>
      <p:ext uri="{BB962C8B-B14F-4D97-AF65-F5344CB8AC3E}">
        <p14:creationId xmlns:p14="http://schemas.microsoft.com/office/powerpoint/2010/main" val="3747839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B84772-96EF-429F-83B3-8EED181CA155}"/>
              </a:ext>
            </a:extLst>
          </p:cNvPr>
          <p:cNvSpPr txBox="1">
            <a:spLocks/>
          </p:cNvSpPr>
          <p:nvPr/>
        </p:nvSpPr>
        <p:spPr bwMode="gray">
          <a:xfrm>
            <a:off x="571773" y="2252066"/>
            <a:ext cx="8240709" cy="64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  <a:lvl6pPr marL="3429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6pPr>
            <a:lvl7pPr marL="6858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7pPr>
            <a:lvl8pPr marL="10287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8pPr>
            <a:lvl9pPr marL="1371600" algn="l" rtl="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25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endParaRPr lang="en-CA" sz="2800" kern="0" baseline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0E86B9B-35FA-4FE8-97B6-FCE93FCA8347}"/>
              </a:ext>
            </a:extLst>
          </p:cNvPr>
          <p:cNvSpPr txBox="1">
            <a:spLocks/>
          </p:cNvSpPr>
          <p:nvPr/>
        </p:nvSpPr>
        <p:spPr>
          <a:xfrm>
            <a:off x="4345423" y="2252066"/>
            <a:ext cx="4541401" cy="18096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marR="0" lvl="0" indent="-342900" algn="l" defTabSz="914400" rtl="0" eaLnBrk="1" fontAlgn="auto" latinLnBrk="0" hangingPunct="1">
              <a:lnSpc>
                <a:spcPct val="17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CA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2DEEB03-F889-D84C-AA5A-65C2169FBCC3}"/>
              </a:ext>
            </a:extLst>
          </p:cNvPr>
          <p:cNvSpPr/>
          <p:nvPr/>
        </p:nvSpPr>
        <p:spPr>
          <a:xfrm>
            <a:off x="1553373" y="4507098"/>
            <a:ext cx="1409360" cy="1949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>
                <a:solidFill>
                  <a:srgbClr val="333333"/>
                </a:solidFill>
              </a:rPr>
              <a:t>Source: Passage Global Capital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018DB6-DC16-C341-B379-8CEC51E053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210" y="1285292"/>
            <a:ext cx="5414425" cy="322180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A7E900A-6BC9-224A-8BF3-25737B3AC176}"/>
              </a:ext>
            </a:extLst>
          </p:cNvPr>
          <p:cNvSpPr/>
          <p:nvPr/>
        </p:nvSpPr>
        <p:spPr>
          <a:xfrm>
            <a:off x="1553373" y="401288"/>
            <a:ext cx="4929555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2250" b="1" kern="0" baseline="0" dirty="0">
                <a:solidFill>
                  <a:srgbClr val="005695"/>
                </a:solidFill>
              </a:rPr>
              <a:t>Black Swan Events – Left Tail Risk</a:t>
            </a:r>
          </a:p>
        </p:txBody>
      </p:sp>
    </p:spTree>
    <p:extLst>
      <p:ext uri="{BB962C8B-B14F-4D97-AF65-F5344CB8AC3E}">
        <p14:creationId xmlns:p14="http://schemas.microsoft.com/office/powerpoint/2010/main" val="2551812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Sample (02)">
  <a:themeElements>
    <a:clrScheme name="Dynamic Funds July 2013">
      <a:dk1>
        <a:srgbClr val="005695"/>
      </a:dk1>
      <a:lt1>
        <a:srgbClr val="FFFFFF"/>
      </a:lt1>
      <a:dk2>
        <a:srgbClr val="4D4D4F"/>
      </a:dk2>
      <a:lt2>
        <a:srgbClr val="D3D4D4"/>
      </a:lt2>
      <a:accent1>
        <a:srgbClr val="005695"/>
      </a:accent1>
      <a:accent2>
        <a:srgbClr val="00B6DE"/>
      </a:accent2>
      <a:accent3>
        <a:srgbClr val="77B800"/>
      </a:accent3>
      <a:accent4>
        <a:srgbClr val="6C6F70"/>
      </a:accent4>
      <a:accent5>
        <a:srgbClr val="72CFE9"/>
      </a:accent5>
      <a:accent6>
        <a:srgbClr val="BBDB7F"/>
      </a:accent6>
      <a:hlink>
        <a:srgbClr val="005695"/>
      </a:hlink>
      <a:folHlink>
        <a:srgbClr val="00B6DE"/>
      </a:folHlink>
    </a:clrScheme>
    <a:fontScheme name="1_Sample (02)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lnDef>
  </a:objectDefaults>
  <a:extraClrSchemeLst>
    <a:extraClrScheme>
      <a:clrScheme name="1_Sample (02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3">
        <a:dk1>
          <a:srgbClr val="085596"/>
        </a:dk1>
        <a:lt1>
          <a:srgbClr val="FFFFFF"/>
        </a:lt1>
        <a:dk2>
          <a:srgbClr val="808080"/>
        </a:dk2>
        <a:lt2>
          <a:srgbClr val="B2B2B2"/>
        </a:lt2>
        <a:accent1>
          <a:srgbClr val="005596"/>
        </a:accent1>
        <a:accent2>
          <a:srgbClr val="4DA9CE"/>
        </a:accent2>
        <a:accent3>
          <a:srgbClr val="FFFFFF"/>
        </a:accent3>
        <a:accent4>
          <a:srgbClr val="06477F"/>
        </a:accent4>
        <a:accent5>
          <a:srgbClr val="AAB4C9"/>
        </a:accent5>
        <a:accent6>
          <a:srgbClr val="4599BA"/>
        </a:accent6>
        <a:hlink>
          <a:srgbClr val="DFB724"/>
        </a:hlink>
        <a:folHlink>
          <a:srgbClr val="99BD5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4">
        <a:dk1>
          <a:srgbClr val="005695"/>
        </a:dk1>
        <a:lt1>
          <a:srgbClr val="FFFFFF"/>
        </a:lt1>
        <a:dk2>
          <a:srgbClr val="7E8083"/>
        </a:dk2>
        <a:lt2>
          <a:srgbClr val="B2B2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DFB724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5">
        <a:dk1>
          <a:srgbClr val="005695"/>
        </a:dk1>
        <a:lt1>
          <a:srgbClr val="FFFFFF"/>
        </a:lt1>
        <a:dk2>
          <a:srgbClr val="7E8083"/>
        </a:dk2>
        <a:lt2>
          <a:srgbClr val="ADAF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B9D989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6">
        <a:dk1>
          <a:srgbClr val="125687"/>
        </a:dk1>
        <a:lt1>
          <a:srgbClr val="FFFFFF"/>
        </a:lt1>
        <a:dk2>
          <a:srgbClr val="6C6F70"/>
        </a:dk2>
        <a:lt2>
          <a:srgbClr val="A7A9A9"/>
        </a:lt2>
        <a:accent1>
          <a:srgbClr val="125687"/>
        </a:accent1>
        <a:accent2>
          <a:srgbClr val="00B1DB"/>
        </a:accent2>
        <a:accent3>
          <a:srgbClr val="FFFFFF"/>
        </a:accent3>
        <a:accent4>
          <a:srgbClr val="0E4872"/>
        </a:accent4>
        <a:accent5>
          <a:srgbClr val="AAB4C3"/>
        </a:accent5>
        <a:accent6>
          <a:srgbClr val="00A0C6"/>
        </a:accent6>
        <a:hlink>
          <a:srgbClr val="BBDB7F"/>
        </a:hlink>
        <a:folHlink>
          <a:srgbClr val="77B8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Sample (02)">
  <a:themeElements>
    <a:clrScheme name="Dynamic Funds July 2013">
      <a:dk1>
        <a:srgbClr val="005695"/>
      </a:dk1>
      <a:lt1>
        <a:srgbClr val="FFFFFF"/>
      </a:lt1>
      <a:dk2>
        <a:srgbClr val="4D4D4F"/>
      </a:dk2>
      <a:lt2>
        <a:srgbClr val="D3D4D4"/>
      </a:lt2>
      <a:accent1>
        <a:srgbClr val="005695"/>
      </a:accent1>
      <a:accent2>
        <a:srgbClr val="00B6DE"/>
      </a:accent2>
      <a:accent3>
        <a:srgbClr val="77B800"/>
      </a:accent3>
      <a:accent4>
        <a:srgbClr val="6C6F70"/>
      </a:accent4>
      <a:accent5>
        <a:srgbClr val="72CFE9"/>
      </a:accent5>
      <a:accent6>
        <a:srgbClr val="BBDB7F"/>
      </a:accent6>
      <a:hlink>
        <a:srgbClr val="005695"/>
      </a:hlink>
      <a:folHlink>
        <a:srgbClr val="00B6DE"/>
      </a:folHlink>
    </a:clrScheme>
    <a:fontScheme name="1_Sample (02)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lnDef>
  </a:objectDefaults>
  <a:extraClrSchemeLst>
    <a:extraClrScheme>
      <a:clrScheme name="1_Sample (02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3">
        <a:dk1>
          <a:srgbClr val="085596"/>
        </a:dk1>
        <a:lt1>
          <a:srgbClr val="FFFFFF"/>
        </a:lt1>
        <a:dk2>
          <a:srgbClr val="808080"/>
        </a:dk2>
        <a:lt2>
          <a:srgbClr val="B2B2B2"/>
        </a:lt2>
        <a:accent1>
          <a:srgbClr val="005596"/>
        </a:accent1>
        <a:accent2>
          <a:srgbClr val="4DA9CE"/>
        </a:accent2>
        <a:accent3>
          <a:srgbClr val="FFFFFF"/>
        </a:accent3>
        <a:accent4>
          <a:srgbClr val="06477F"/>
        </a:accent4>
        <a:accent5>
          <a:srgbClr val="AAB4C9"/>
        </a:accent5>
        <a:accent6>
          <a:srgbClr val="4599BA"/>
        </a:accent6>
        <a:hlink>
          <a:srgbClr val="DFB724"/>
        </a:hlink>
        <a:folHlink>
          <a:srgbClr val="99BD5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4">
        <a:dk1>
          <a:srgbClr val="005695"/>
        </a:dk1>
        <a:lt1>
          <a:srgbClr val="FFFFFF"/>
        </a:lt1>
        <a:dk2>
          <a:srgbClr val="7E8083"/>
        </a:dk2>
        <a:lt2>
          <a:srgbClr val="B2B2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DFB724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5">
        <a:dk1>
          <a:srgbClr val="005695"/>
        </a:dk1>
        <a:lt1>
          <a:srgbClr val="FFFFFF"/>
        </a:lt1>
        <a:dk2>
          <a:srgbClr val="7E8083"/>
        </a:dk2>
        <a:lt2>
          <a:srgbClr val="ADAF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B9D989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6">
        <a:dk1>
          <a:srgbClr val="125687"/>
        </a:dk1>
        <a:lt1>
          <a:srgbClr val="FFFFFF"/>
        </a:lt1>
        <a:dk2>
          <a:srgbClr val="6C6F70"/>
        </a:dk2>
        <a:lt2>
          <a:srgbClr val="A7A9A9"/>
        </a:lt2>
        <a:accent1>
          <a:srgbClr val="125687"/>
        </a:accent1>
        <a:accent2>
          <a:srgbClr val="00B1DB"/>
        </a:accent2>
        <a:accent3>
          <a:srgbClr val="FFFFFF"/>
        </a:accent3>
        <a:accent4>
          <a:srgbClr val="0E4872"/>
        </a:accent4>
        <a:accent5>
          <a:srgbClr val="AAB4C3"/>
        </a:accent5>
        <a:accent6>
          <a:srgbClr val="00A0C6"/>
        </a:accent6>
        <a:hlink>
          <a:srgbClr val="BBDB7F"/>
        </a:hlink>
        <a:folHlink>
          <a:srgbClr val="77B8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Sample (02)">
  <a:themeElements>
    <a:clrScheme name="Dynamic Funds July 2013">
      <a:dk1>
        <a:srgbClr val="005695"/>
      </a:dk1>
      <a:lt1>
        <a:srgbClr val="FFFFFF"/>
      </a:lt1>
      <a:dk2>
        <a:srgbClr val="4D4D4F"/>
      </a:dk2>
      <a:lt2>
        <a:srgbClr val="D3D4D4"/>
      </a:lt2>
      <a:accent1>
        <a:srgbClr val="005695"/>
      </a:accent1>
      <a:accent2>
        <a:srgbClr val="00B6DE"/>
      </a:accent2>
      <a:accent3>
        <a:srgbClr val="77B800"/>
      </a:accent3>
      <a:accent4>
        <a:srgbClr val="6C6F70"/>
      </a:accent4>
      <a:accent5>
        <a:srgbClr val="72CFE9"/>
      </a:accent5>
      <a:accent6>
        <a:srgbClr val="BBDB7F"/>
      </a:accent6>
      <a:hlink>
        <a:srgbClr val="005695"/>
      </a:hlink>
      <a:folHlink>
        <a:srgbClr val="00B6DE"/>
      </a:folHlink>
    </a:clrScheme>
    <a:fontScheme name="1_Sample (02)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lnDef>
  </a:objectDefaults>
  <a:extraClrSchemeLst>
    <a:extraClrScheme>
      <a:clrScheme name="1_Sample (02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3">
        <a:dk1>
          <a:srgbClr val="085596"/>
        </a:dk1>
        <a:lt1>
          <a:srgbClr val="FFFFFF"/>
        </a:lt1>
        <a:dk2>
          <a:srgbClr val="808080"/>
        </a:dk2>
        <a:lt2>
          <a:srgbClr val="B2B2B2"/>
        </a:lt2>
        <a:accent1>
          <a:srgbClr val="005596"/>
        </a:accent1>
        <a:accent2>
          <a:srgbClr val="4DA9CE"/>
        </a:accent2>
        <a:accent3>
          <a:srgbClr val="FFFFFF"/>
        </a:accent3>
        <a:accent4>
          <a:srgbClr val="06477F"/>
        </a:accent4>
        <a:accent5>
          <a:srgbClr val="AAB4C9"/>
        </a:accent5>
        <a:accent6>
          <a:srgbClr val="4599BA"/>
        </a:accent6>
        <a:hlink>
          <a:srgbClr val="DFB724"/>
        </a:hlink>
        <a:folHlink>
          <a:srgbClr val="99BD5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4">
        <a:dk1>
          <a:srgbClr val="005695"/>
        </a:dk1>
        <a:lt1>
          <a:srgbClr val="FFFFFF"/>
        </a:lt1>
        <a:dk2>
          <a:srgbClr val="7E8083"/>
        </a:dk2>
        <a:lt2>
          <a:srgbClr val="B2B2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DFB724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5">
        <a:dk1>
          <a:srgbClr val="005695"/>
        </a:dk1>
        <a:lt1>
          <a:srgbClr val="FFFFFF"/>
        </a:lt1>
        <a:dk2>
          <a:srgbClr val="7E8083"/>
        </a:dk2>
        <a:lt2>
          <a:srgbClr val="ADAF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B9D989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6">
        <a:dk1>
          <a:srgbClr val="125687"/>
        </a:dk1>
        <a:lt1>
          <a:srgbClr val="FFFFFF"/>
        </a:lt1>
        <a:dk2>
          <a:srgbClr val="6C6F70"/>
        </a:dk2>
        <a:lt2>
          <a:srgbClr val="A7A9A9"/>
        </a:lt2>
        <a:accent1>
          <a:srgbClr val="125687"/>
        </a:accent1>
        <a:accent2>
          <a:srgbClr val="00B1DB"/>
        </a:accent2>
        <a:accent3>
          <a:srgbClr val="FFFFFF"/>
        </a:accent3>
        <a:accent4>
          <a:srgbClr val="0E4872"/>
        </a:accent4>
        <a:accent5>
          <a:srgbClr val="AAB4C3"/>
        </a:accent5>
        <a:accent6>
          <a:srgbClr val="00A0C6"/>
        </a:accent6>
        <a:hlink>
          <a:srgbClr val="BBDB7F"/>
        </a:hlink>
        <a:folHlink>
          <a:srgbClr val="77B8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4_Sample (02)">
  <a:themeElements>
    <a:clrScheme name="Dynamic Funds July 2013">
      <a:dk1>
        <a:srgbClr val="005695"/>
      </a:dk1>
      <a:lt1>
        <a:srgbClr val="FFFFFF"/>
      </a:lt1>
      <a:dk2>
        <a:srgbClr val="4D4D4F"/>
      </a:dk2>
      <a:lt2>
        <a:srgbClr val="D3D4D4"/>
      </a:lt2>
      <a:accent1>
        <a:srgbClr val="005695"/>
      </a:accent1>
      <a:accent2>
        <a:srgbClr val="00B6DE"/>
      </a:accent2>
      <a:accent3>
        <a:srgbClr val="77B800"/>
      </a:accent3>
      <a:accent4>
        <a:srgbClr val="6C6F70"/>
      </a:accent4>
      <a:accent5>
        <a:srgbClr val="72CFE9"/>
      </a:accent5>
      <a:accent6>
        <a:srgbClr val="BBDB7F"/>
      </a:accent6>
      <a:hlink>
        <a:srgbClr val="005695"/>
      </a:hlink>
      <a:folHlink>
        <a:srgbClr val="00B6DE"/>
      </a:folHlink>
    </a:clrScheme>
    <a:fontScheme name="1_Sample (02)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lnDef>
  </a:objectDefaults>
  <a:extraClrSchemeLst>
    <a:extraClrScheme>
      <a:clrScheme name="1_Sample (02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3">
        <a:dk1>
          <a:srgbClr val="085596"/>
        </a:dk1>
        <a:lt1>
          <a:srgbClr val="FFFFFF"/>
        </a:lt1>
        <a:dk2>
          <a:srgbClr val="808080"/>
        </a:dk2>
        <a:lt2>
          <a:srgbClr val="B2B2B2"/>
        </a:lt2>
        <a:accent1>
          <a:srgbClr val="005596"/>
        </a:accent1>
        <a:accent2>
          <a:srgbClr val="4DA9CE"/>
        </a:accent2>
        <a:accent3>
          <a:srgbClr val="FFFFFF"/>
        </a:accent3>
        <a:accent4>
          <a:srgbClr val="06477F"/>
        </a:accent4>
        <a:accent5>
          <a:srgbClr val="AAB4C9"/>
        </a:accent5>
        <a:accent6>
          <a:srgbClr val="4599BA"/>
        </a:accent6>
        <a:hlink>
          <a:srgbClr val="DFB724"/>
        </a:hlink>
        <a:folHlink>
          <a:srgbClr val="99BD5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4">
        <a:dk1>
          <a:srgbClr val="005695"/>
        </a:dk1>
        <a:lt1>
          <a:srgbClr val="FFFFFF"/>
        </a:lt1>
        <a:dk2>
          <a:srgbClr val="7E8083"/>
        </a:dk2>
        <a:lt2>
          <a:srgbClr val="B2B2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DFB724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5">
        <a:dk1>
          <a:srgbClr val="005695"/>
        </a:dk1>
        <a:lt1>
          <a:srgbClr val="FFFFFF"/>
        </a:lt1>
        <a:dk2>
          <a:srgbClr val="7E8083"/>
        </a:dk2>
        <a:lt2>
          <a:srgbClr val="ADAF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B9D989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6">
        <a:dk1>
          <a:srgbClr val="125687"/>
        </a:dk1>
        <a:lt1>
          <a:srgbClr val="FFFFFF"/>
        </a:lt1>
        <a:dk2>
          <a:srgbClr val="6C6F70"/>
        </a:dk2>
        <a:lt2>
          <a:srgbClr val="A7A9A9"/>
        </a:lt2>
        <a:accent1>
          <a:srgbClr val="125687"/>
        </a:accent1>
        <a:accent2>
          <a:srgbClr val="00B1DB"/>
        </a:accent2>
        <a:accent3>
          <a:srgbClr val="FFFFFF"/>
        </a:accent3>
        <a:accent4>
          <a:srgbClr val="0E4872"/>
        </a:accent4>
        <a:accent5>
          <a:srgbClr val="AAB4C3"/>
        </a:accent5>
        <a:accent6>
          <a:srgbClr val="00A0C6"/>
        </a:accent6>
        <a:hlink>
          <a:srgbClr val="BBDB7F"/>
        </a:hlink>
        <a:folHlink>
          <a:srgbClr val="77B8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5_Sample (02)">
  <a:themeElements>
    <a:clrScheme name="Dynamic Funds July 2013">
      <a:dk1>
        <a:srgbClr val="005695"/>
      </a:dk1>
      <a:lt1>
        <a:srgbClr val="FFFFFF"/>
      </a:lt1>
      <a:dk2>
        <a:srgbClr val="4D4D4F"/>
      </a:dk2>
      <a:lt2>
        <a:srgbClr val="D3D4D4"/>
      </a:lt2>
      <a:accent1>
        <a:srgbClr val="005695"/>
      </a:accent1>
      <a:accent2>
        <a:srgbClr val="00B6DE"/>
      </a:accent2>
      <a:accent3>
        <a:srgbClr val="77B800"/>
      </a:accent3>
      <a:accent4>
        <a:srgbClr val="6C6F70"/>
      </a:accent4>
      <a:accent5>
        <a:srgbClr val="72CFE9"/>
      </a:accent5>
      <a:accent6>
        <a:srgbClr val="BBDB7F"/>
      </a:accent6>
      <a:hlink>
        <a:srgbClr val="005695"/>
      </a:hlink>
      <a:folHlink>
        <a:srgbClr val="00B6DE"/>
      </a:folHlink>
    </a:clrScheme>
    <a:fontScheme name="1_Sample (02)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lnDef>
  </a:objectDefaults>
  <a:extraClrSchemeLst>
    <a:extraClrScheme>
      <a:clrScheme name="1_Sample (02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3">
        <a:dk1>
          <a:srgbClr val="085596"/>
        </a:dk1>
        <a:lt1>
          <a:srgbClr val="FFFFFF"/>
        </a:lt1>
        <a:dk2>
          <a:srgbClr val="808080"/>
        </a:dk2>
        <a:lt2>
          <a:srgbClr val="B2B2B2"/>
        </a:lt2>
        <a:accent1>
          <a:srgbClr val="005596"/>
        </a:accent1>
        <a:accent2>
          <a:srgbClr val="4DA9CE"/>
        </a:accent2>
        <a:accent3>
          <a:srgbClr val="FFFFFF"/>
        </a:accent3>
        <a:accent4>
          <a:srgbClr val="06477F"/>
        </a:accent4>
        <a:accent5>
          <a:srgbClr val="AAB4C9"/>
        </a:accent5>
        <a:accent6>
          <a:srgbClr val="4599BA"/>
        </a:accent6>
        <a:hlink>
          <a:srgbClr val="DFB724"/>
        </a:hlink>
        <a:folHlink>
          <a:srgbClr val="99BD5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4">
        <a:dk1>
          <a:srgbClr val="005695"/>
        </a:dk1>
        <a:lt1>
          <a:srgbClr val="FFFFFF"/>
        </a:lt1>
        <a:dk2>
          <a:srgbClr val="7E8083"/>
        </a:dk2>
        <a:lt2>
          <a:srgbClr val="B2B2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DFB724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5">
        <a:dk1>
          <a:srgbClr val="005695"/>
        </a:dk1>
        <a:lt1>
          <a:srgbClr val="FFFFFF"/>
        </a:lt1>
        <a:dk2>
          <a:srgbClr val="7E8083"/>
        </a:dk2>
        <a:lt2>
          <a:srgbClr val="ADAF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B9D989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6">
        <a:dk1>
          <a:srgbClr val="125687"/>
        </a:dk1>
        <a:lt1>
          <a:srgbClr val="FFFFFF"/>
        </a:lt1>
        <a:dk2>
          <a:srgbClr val="6C6F70"/>
        </a:dk2>
        <a:lt2>
          <a:srgbClr val="A7A9A9"/>
        </a:lt2>
        <a:accent1>
          <a:srgbClr val="125687"/>
        </a:accent1>
        <a:accent2>
          <a:srgbClr val="00B1DB"/>
        </a:accent2>
        <a:accent3>
          <a:srgbClr val="FFFFFF"/>
        </a:accent3>
        <a:accent4>
          <a:srgbClr val="0E4872"/>
        </a:accent4>
        <a:accent5>
          <a:srgbClr val="AAB4C3"/>
        </a:accent5>
        <a:accent6>
          <a:srgbClr val="00A0C6"/>
        </a:accent6>
        <a:hlink>
          <a:srgbClr val="BBDB7F"/>
        </a:hlink>
        <a:folHlink>
          <a:srgbClr val="77B8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6_Sample (02)">
  <a:themeElements>
    <a:clrScheme name="Dynamic Funds July 2013">
      <a:dk1>
        <a:srgbClr val="005695"/>
      </a:dk1>
      <a:lt1>
        <a:srgbClr val="FFFFFF"/>
      </a:lt1>
      <a:dk2>
        <a:srgbClr val="4D4D4F"/>
      </a:dk2>
      <a:lt2>
        <a:srgbClr val="D3D4D4"/>
      </a:lt2>
      <a:accent1>
        <a:srgbClr val="005695"/>
      </a:accent1>
      <a:accent2>
        <a:srgbClr val="00B6DE"/>
      </a:accent2>
      <a:accent3>
        <a:srgbClr val="77B800"/>
      </a:accent3>
      <a:accent4>
        <a:srgbClr val="6C6F70"/>
      </a:accent4>
      <a:accent5>
        <a:srgbClr val="72CFE9"/>
      </a:accent5>
      <a:accent6>
        <a:srgbClr val="BBDB7F"/>
      </a:accent6>
      <a:hlink>
        <a:srgbClr val="005695"/>
      </a:hlink>
      <a:folHlink>
        <a:srgbClr val="00B6DE"/>
      </a:folHlink>
    </a:clrScheme>
    <a:fontScheme name="1_Sample (02)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lnDef>
  </a:objectDefaults>
  <a:extraClrSchemeLst>
    <a:extraClrScheme>
      <a:clrScheme name="1_Sample (02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3">
        <a:dk1>
          <a:srgbClr val="085596"/>
        </a:dk1>
        <a:lt1>
          <a:srgbClr val="FFFFFF"/>
        </a:lt1>
        <a:dk2>
          <a:srgbClr val="808080"/>
        </a:dk2>
        <a:lt2>
          <a:srgbClr val="B2B2B2"/>
        </a:lt2>
        <a:accent1>
          <a:srgbClr val="005596"/>
        </a:accent1>
        <a:accent2>
          <a:srgbClr val="4DA9CE"/>
        </a:accent2>
        <a:accent3>
          <a:srgbClr val="FFFFFF"/>
        </a:accent3>
        <a:accent4>
          <a:srgbClr val="06477F"/>
        </a:accent4>
        <a:accent5>
          <a:srgbClr val="AAB4C9"/>
        </a:accent5>
        <a:accent6>
          <a:srgbClr val="4599BA"/>
        </a:accent6>
        <a:hlink>
          <a:srgbClr val="DFB724"/>
        </a:hlink>
        <a:folHlink>
          <a:srgbClr val="99BD5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4">
        <a:dk1>
          <a:srgbClr val="005695"/>
        </a:dk1>
        <a:lt1>
          <a:srgbClr val="FFFFFF"/>
        </a:lt1>
        <a:dk2>
          <a:srgbClr val="7E8083"/>
        </a:dk2>
        <a:lt2>
          <a:srgbClr val="B2B2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DFB724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5">
        <a:dk1>
          <a:srgbClr val="005695"/>
        </a:dk1>
        <a:lt1>
          <a:srgbClr val="FFFFFF"/>
        </a:lt1>
        <a:dk2>
          <a:srgbClr val="7E8083"/>
        </a:dk2>
        <a:lt2>
          <a:srgbClr val="ADAF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B9D989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6">
        <a:dk1>
          <a:srgbClr val="125687"/>
        </a:dk1>
        <a:lt1>
          <a:srgbClr val="FFFFFF"/>
        </a:lt1>
        <a:dk2>
          <a:srgbClr val="6C6F70"/>
        </a:dk2>
        <a:lt2>
          <a:srgbClr val="A7A9A9"/>
        </a:lt2>
        <a:accent1>
          <a:srgbClr val="125687"/>
        </a:accent1>
        <a:accent2>
          <a:srgbClr val="00B1DB"/>
        </a:accent2>
        <a:accent3>
          <a:srgbClr val="FFFFFF"/>
        </a:accent3>
        <a:accent4>
          <a:srgbClr val="0E4872"/>
        </a:accent4>
        <a:accent5>
          <a:srgbClr val="AAB4C3"/>
        </a:accent5>
        <a:accent6>
          <a:srgbClr val="00A0C6"/>
        </a:accent6>
        <a:hlink>
          <a:srgbClr val="BBDB7F"/>
        </a:hlink>
        <a:folHlink>
          <a:srgbClr val="77B8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7_Sample (02)">
  <a:themeElements>
    <a:clrScheme name="Dynamic Funds July 2013">
      <a:dk1>
        <a:srgbClr val="005695"/>
      </a:dk1>
      <a:lt1>
        <a:srgbClr val="FFFFFF"/>
      </a:lt1>
      <a:dk2>
        <a:srgbClr val="4D4D4F"/>
      </a:dk2>
      <a:lt2>
        <a:srgbClr val="D3D4D4"/>
      </a:lt2>
      <a:accent1>
        <a:srgbClr val="005695"/>
      </a:accent1>
      <a:accent2>
        <a:srgbClr val="00B6DE"/>
      </a:accent2>
      <a:accent3>
        <a:srgbClr val="77B800"/>
      </a:accent3>
      <a:accent4>
        <a:srgbClr val="6C6F70"/>
      </a:accent4>
      <a:accent5>
        <a:srgbClr val="72CFE9"/>
      </a:accent5>
      <a:accent6>
        <a:srgbClr val="BBDB7F"/>
      </a:accent6>
      <a:hlink>
        <a:srgbClr val="005695"/>
      </a:hlink>
      <a:folHlink>
        <a:srgbClr val="00B6DE"/>
      </a:folHlink>
    </a:clrScheme>
    <a:fontScheme name="1_Sample (02)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lnDef>
  </a:objectDefaults>
  <a:extraClrSchemeLst>
    <a:extraClrScheme>
      <a:clrScheme name="1_Sample (02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3">
        <a:dk1>
          <a:srgbClr val="085596"/>
        </a:dk1>
        <a:lt1>
          <a:srgbClr val="FFFFFF"/>
        </a:lt1>
        <a:dk2>
          <a:srgbClr val="808080"/>
        </a:dk2>
        <a:lt2>
          <a:srgbClr val="B2B2B2"/>
        </a:lt2>
        <a:accent1>
          <a:srgbClr val="005596"/>
        </a:accent1>
        <a:accent2>
          <a:srgbClr val="4DA9CE"/>
        </a:accent2>
        <a:accent3>
          <a:srgbClr val="FFFFFF"/>
        </a:accent3>
        <a:accent4>
          <a:srgbClr val="06477F"/>
        </a:accent4>
        <a:accent5>
          <a:srgbClr val="AAB4C9"/>
        </a:accent5>
        <a:accent6>
          <a:srgbClr val="4599BA"/>
        </a:accent6>
        <a:hlink>
          <a:srgbClr val="DFB724"/>
        </a:hlink>
        <a:folHlink>
          <a:srgbClr val="99BD5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4">
        <a:dk1>
          <a:srgbClr val="005695"/>
        </a:dk1>
        <a:lt1>
          <a:srgbClr val="FFFFFF"/>
        </a:lt1>
        <a:dk2>
          <a:srgbClr val="7E8083"/>
        </a:dk2>
        <a:lt2>
          <a:srgbClr val="B2B2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DFB724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5">
        <a:dk1>
          <a:srgbClr val="005695"/>
        </a:dk1>
        <a:lt1>
          <a:srgbClr val="FFFFFF"/>
        </a:lt1>
        <a:dk2>
          <a:srgbClr val="7E8083"/>
        </a:dk2>
        <a:lt2>
          <a:srgbClr val="ADAF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B9D989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6">
        <a:dk1>
          <a:srgbClr val="125687"/>
        </a:dk1>
        <a:lt1>
          <a:srgbClr val="FFFFFF"/>
        </a:lt1>
        <a:dk2>
          <a:srgbClr val="6C6F70"/>
        </a:dk2>
        <a:lt2>
          <a:srgbClr val="A7A9A9"/>
        </a:lt2>
        <a:accent1>
          <a:srgbClr val="125687"/>
        </a:accent1>
        <a:accent2>
          <a:srgbClr val="00B1DB"/>
        </a:accent2>
        <a:accent3>
          <a:srgbClr val="FFFFFF"/>
        </a:accent3>
        <a:accent4>
          <a:srgbClr val="0E4872"/>
        </a:accent4>
        <a:accent5>
          <a:srgbClr val="AAB4C3"/>
        </a:accent5>
        <a:accent6>
          <a:srgbClr val="00A0C6"/>
        </a:accent6>
        <a:hlink>
          <a:srgbClr val="BBDB7F"/>
        </a:hlink>
        <a:folHlink>
          <a:srgbClr val="77B8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8_Sample (02)">
  <a:themeElements>
    <a:clrScheme name="Dynamic Funds July 2013">
      <a:dk1>
        <a:srgbClr val="005695"/>
      </a:dk1>
      <a:lt1>
        <a:srgbClr val="FFFFFF"/>
      </a:lt1>
      <a:dk2>
        <a:srgbClr val="4D4D4F"/>
      </a:dk2>
      <a:lt2>
        <a:srgbClr val="D3D4D4"/>
      </a:lt2>
      <a:accent1>
        <a:srgbClr val="005695"/>
      </a:accent1>
      <a:accent2>
        <a:srgbClr val="00B6DE"/>
      </a:accent2>
      <a:accent3>
        <a:srgbClr val="77B800"/>
      </a:accent3>
      <a:accent4>
        <a:srgbClr val="6C6F70"/>
      </a:accent4>
      <a:accent5>
        <a:srgbClr val="72CFE9"/>
      </a:accent5>
      <a:accent6>
        <a:srgbClr val="BBDB7F"/>
      </a:accent6>
      <a:hlink>
        <a:srgbClr val="005695"/>
      </a:hlink>
      <a:folHlink>
        <a:srgbClr val="00B6DE"/>
      </a:folHlink>
    </a:clrScheme>
    <a:fontScheme name="1_Sample (02)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000" b="0" i="0" u="none" strike="noStrike" cap="none" normalizeH="0" baseline="-2500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  <a:ea typeface="MS PGothic" pitchFamily="34" charset="-128"/>
          </a:defRPr>
        </a:defPPr>
      </a:lstStyle>
    </a:lnDef>
  </a:objectDefaults>
  <a:extraClrSchemeLst>
    <a:extraClrScheme>
      <a:clrScheme name="1_Sample (02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Sample (02) 13">
        <a:dk1>
          <a:srgbClr val="085596"/>
        </a:dk1>
        <a:lt1>
          <a:srgbClr val="FFFFFF"/>
        </a:lt1>
        <a:dk2>
          <a:srgbClr val="808080"/>
        </a:dk2>
        <a:lt2>
          <a:srgbClr val="B2B2B2"/>
        </a:lt2>
        <a:accent1>
          <a:srgbClr val="005596"/>
        </a:accent1>
        <a:accent2>
          <a:srgbClr val="4DA9CE"/>
        </a:accent2>
        <a:accent3>
          <a:srgbClr val="FFFFFF"/>
        </a:accent3>
        <a:accent4>
          <a:srgbClr val="06477F"/>
        </a:accent4>
        <a:accent5>
          <a:srgbClr val="AAB4C9"/>
        </a:accent5>
        <a:accent6>
          <a:srgbClr val="4599BA"/>
        </a:accent6>
        <a:hlink>
          <a:srgbClr val="DFB724"/>
        </a:hlink>
        <a:folHlink>
          <a:srgbClr val="99BD5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4">
        <a:dk1>
          <a:srgbClr val="005695"/>
        </a:dk1>
        <a:lt1>
          <a:srgbClr val="FFFFFF"/>
        </a:lt1>
        <a:dk2>
          <a:srgbClr val="7E8083"/>
        </a:dk2>
        <a:lt2>
          <a:srgbClr val="B2B2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DFB724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5">
        <a:dk1>
          <a:srgbClr val="005695"/>
        </a:dk1>
        <a:lt1>
          <a:srgbClr val="FFFFFF"/>
        </a:lt1>
        <a:dk2>
          <a:srgbClr val="7E8083"/>
        </a:dk2>
        <a:lt2>
          <a:srgbClr val="ADAFB2"/>
        </a:lt2>
        <a:accent1>
          <a:srgbClr val="005695"/>
        </a:accent1>
        <a:accent2>
          <a:srgbClr val="26BCD7"/>
        </a:accent2>
        <a:accent3>
          <a:srgbClr val="FFFFFF"/>
        </a:accent3>
        <a:accent4>
          <a:srgbClr val="00487E"/>
        </a:accent4>
        <a:accent5>
          <a:srgbClr val="AAB4C8"/>
        </a:accent5>
        <a:accent6>
          <a:srgbClr val="21AAC3"/>
        </a:accent6>
        <a:hlink>
          <a:srgbClr val="B9D989"/>
        </a:hlink>
        <a:folHlink>
          <a:srgbClr val="8DC63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Sample (02) 16">
        <a:dk1>
          <a:srgbClr val="125687"/>
        </a:dk1>
        <a:lt1>
          <a:srgbClr val="FFFFFF"/>
        </a:lt1>
        <a:dk2>
          <a:srgbClr val="6C6F70"/>
        </a:dk2>
        <a:lt2>
          <a:srgbClr val="A7A9A9"/>
        </a:lt2>
        <a:accent1>
          <a:srgbClr val="125687"/>
        </a:accent1>
        <a:accent2>
          <a:srgbClr val="00B1DB"/>
        </a:accent2>
        <a:accent3>
          <a:srgbClr val="FFFFFF"/>
        </a:accent3>
        <a:accent4>
          <a:srgbClr val="0E4872"/>
        </a:accent4>
        <a:accent5>
          <a:srgbClr val="AAB4C3"/>
        </a:accent5>
        <a:accent6>
          <a:srgbClr val="00A0C6"/>
        </a:accent6>
        <a:hlink>
          <a:srgbClr val="BBDB7F"/>
        </a:hlink>
        <a:folHlink>
          <a:srgbClr val="77B8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18165</TotalTime>
  <Words>181</Words>
  <Application>Microsoft Macintosh PowerPoint</Application>
  <PresentationFormat>On-screen Show (16:9)</PresentationFormat>
  <Paragraphs>37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MS PGothic</vt:lpstr>
      <vt:lpstr>Arial</vt:lpstr>
      <vt:lpstr>Wingdings</vt:lpstr>
      <vt:lpstr>1_Sample (02)</vt:lpstr>
      <vt:lpstr>2_Sample (02)</vt:lpstr>
      <vt:lpstr>3_Sample (02)</vt:lpstr>
      <vt:lpstr>4_Sample (02)</vt:lpstr>
      <vt:lpstr>5_Sample (02)</vt:lpstr>
      <vt:lpstr>6_Sample (02)</vt:lpstr>
      <vt:lpstr>7_Sample (02)</vt:lpstr>
      <vt:lpstr>8_Sample (02)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based on NEW palette of Dynamic Funds colours</dc:title>
  <dc:creator>Joanne Abbawi</dc:creator>
  <cp:lastModifiedBy>Microsoft Office User</cp:lastModifiedBy>
  <cp:revision>1443</cp:revision>
  <cp:lastPrinted>2020-03-13T17:08:53Z</cp:lastPrinted>
  <dcterms:created xsi:type="dcterms:W3CDTF">2009-12-08T15:53:37Z</dcterms:created>
  <dcterms:modified xsi:type="dcterms:W3CDTF">2021-10-13T23:36:33Z</dcterms:modified>
</cp:coreProperties>
</file>